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media/image86.jpg" ContentType="image/jpg"/>
  <Override PartName="/ppt/media/image87.jpg" ContentType="image/jpg"/>
  <Override PartName="/ppt/media/image88.jpg" ContentType="image/jpg"/>
  <Override PartName="/ppt/media/image89.jpg" ContentType="image/jpg"/>
  <Override PartName="/ppt/media/image90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8" r:id="rId3"/>
    <p:sldId id="273" r:id="rId4"/>
    <p:sldId id="285" r:id="rId5"/>
    <p:sldId id="279" r:id="rId6"/>
    <p:sldId id="280" r:id="rId7"/>
    <p:sldId id="282" r:id="rId8"/>
    <p:sldId id="283" r:id="rId9"/>
    <p:sldId id="284" r:id="rId10"/>
    <p:sldId id="286" r:id="rId11"/>
    <p:sldId id="287" r:id="rId12"/>
    <p:sldId id="288" r:id="rId13"/>
    <p:sldId id="293" r:id="rId14"/>
    <p:sldId id="295" r:id="rId15"/>
    <p:sldId id="296" r:id="rId16"/>
    <p:sldId id="289" r:id="rId17"/>
    <p:sldId id="290" r:id="rId18"/>
    <p:sldId id="294" r:id="rId19"/>
    <p:sldId id="298" r:id="rId20"/>
    <p:sldId id="297" r:id="rId21"/>
    <p:sldId id="303" r:id="rId22"/>
    <p:sldId id="299" r:id="rId23"/>
    <p:sldId id="300" r:id="rId24"/>
    <p:sldId id="301" r:id="rId25"/>
    <p:sldId id="302" r:id="rId26"/>
    <p:sldId id="281" r:id="rId27"/>
    <p:sldId id="292" r:id="rId28"/>
    <p:sldId id="291" r:id="rId29"/>
    <p:sldId id="274" r:id="rId30"/>
    <p:sldId id="261" r:id="rId31"/>
    <p:sldId id="266" r:id="rId32"/>
    <p:sldId id="267" r:id="rId33"/>
    <p:sldId id="268" r:id="rId34"/>
    <p:sldId id="269" r:id="rId35"/>
    <p:sldId id="271" r:id="rId36"/>
    <p:sldId id="270" r:id="rId37"/>
    <p:sldId id="275" r:id="rId38"/>
    <p:sldId id="276" r:id="rId39"/>
    <p:sldId id="262" r:id="rId40"/>
    <p:sldId id="263" r:id="rId41"/>
    <p:sldId id="277" r:id="rId42"/>
    <p:sldId id="27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B97A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68" d="100"/>
          <a:sy n="68" d="100"/>
        </p:scale>
        <p:origin x="4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A49AE-D7DC-4737-93F5-74C2ED3734B0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9878E-0105-45E9-981F-D7BFB405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8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7882-DF53-4178-99FE-9AEB4021C27F}" type="datetime1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4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66D4-F270-415D-8CE5-A4C79A7C895A}" type="datetime1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8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252D4966-95B9-4A55-BCA4-9EB442EFF0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F4E445D-FE3D-42A6-A29E-1A54FEE2DE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40748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67121 w 1709871"/>
              <a:gd name="connsiteY1" fmla="*/ 0 h 1832397"/>
              <a:gd name="connsiteX2" fmla="*/ 1709871 w 1709871"/>
              <a:gd name="connsiteY2" fmla="*/ 24275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67121" y="0"/>
                </a:lnTo>
                <a:cubicBezTo>
                  <a:pt x="1601188" y="0"/>
                  <a:pt x="1709871" y="108683"/>
                  <a:pt x="1709871" y="24275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ACFBC2-531D-434F-AA3F-1EA7A6F61B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4995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96154 w 1709871"/>
              <a:gd name="connsiteY1" fmla="*/ 0 h 1832397"/>
              <a:gd name="connsiteX2" fmla="*/ 1709871 w 1709871"/>
              <a:gd name="connsiteY2" fmla="*/ 213717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96154" y="0"/>
                </a:lnTo>
                <a:cubicBezTo>
                  <a:pt x="1614187" y="0"/>
                  <a:pt x="1709871" y="95684"/>
                  <a:pt x="1709871" y="213717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ACDC1F2-4150-4E13-96EE-8FCD3DC565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49241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525171 w 1709871"/>
              <a:gd name="connsiteY1" fmla="*/ 0 h 1832397"/>
              <a:gd name="connsiteX2" fmla="*/ 1709871 w 1709871"/>
              <a:gd name="connsiteY2" fmla="*/ 18470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525171" y="0"/>
                </a:lnTo>
                <a:cubicBezTo>
                  <a:pt x="1627178" y="0"/>
                  <a:pt x="1709871" y="82693"/>
                  <a:pt x="1709871" y="18470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6F69AF0C-D3DA-4B08-BCDC-BB9B6720BA52}" type="datetime1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64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0BF1-6376-446A-A7D6-6C8C9B55CDFD}" type="datetime1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78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9FC14D0-4D2C-4224-A507-FC0042C006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04431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C2CF1DE-83F5-44A5-9D33-A92EEBA95D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22686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AA7961A-F68D-4A13-B157-6D5978D2BA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18053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A6E48BF-2A94-47FD-A03C-0A8CA18626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6803" y="2045255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1F7D235-E3FA-4618-946B-E67A90033B43}" type="datetime1">
              <a:rPr lang="en-US" smtClean="0"/>
              <a:t>8/26/2024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39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45D49BE-CDB2-4926-80C5-C3A48E929F4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08158" y="2496911"/>
            <a:ext cx="1137426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C20E53A-AD85-4653-A7F7-6D925DF3A7E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30002" y="2496911"/>
            <a:ext cx="1137426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0365C77-F18C-4ED1-BF64-13295CE24D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1845" y="2496911"/>
            <a:ext cx="1137426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0D17715-D1E7-4BDC-A9C7-82DCC5727F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14038" y="-2"/>
            <a:ext cx="3367314" cy="4818744"/>
          </a:xfrm>
          <a:custGeom>
            <a:avLst/>
            <a:gdLst>
              <a:gd name="connsiteX0" fmla="*/ 0 w 3367314"/>
              <a:gd name="connsiteY0" fmla="*/ 0 h 4818744"/>
              <a:gd name="connsiteX1" fmla="*/ 3367314 w 3367314"/>
              <a:gd name="connsiteY1" fmla="*/ 0 h 4818744"/>
              <a:gd name="connsiteX2" fmla="*/ 3367314 w 3367314"/>
              <a:gd name="connsiteY2" fmla="*/ 4818744 h 4818744"/>
              <a:gd name="connsiteX3" fmla="*/ 462602 w 3367314"/>
              <a:gd name="connsiteY3" fmla="*/ 4818744 h 4818744"/>
              <a:gd name="connsiteX4" fmla="*/ 0 w 3367314"/>
              <a:gd name="connsiteY4" fmla="*/ 4356142 h 481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7314" h="4818744">
                <a:moveTo>
                  <a:pt x="0" y="0"/>
                </a:moveTo>
                <a:lnTo>
                  <a:pt x="3367314" y="0"/>
                </a:lnTo>
                <a:lnTo>
                  <a:pt x="3367314" y="4818744"/>
                </a:lnTo>
                <a:lnTo>
                  <a:pt x="462602" y="4818744"/>
                </a:lnTo>
                <a:cubicBezTo>
                  <a:pt x="207114" y="4818744"/>
                  <a:pt x="0" y="4611630"/>
                  <a:pt x="0" y="435614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8F065B1-6091-4AEC-BD00-8B0E0B0158E5}" type="datetime1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40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CAD32D0-A73D-4CE7-AA2F-300B9A868F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0686" y="1841611"/>
            <a:ext cx="10290629" cy="4319931"/>
          </a:xfrm>
          <a:custGeom>
            <a:avLst/>
            <a:gdLst>
              <a:gd name="connsiteX0" fmla="*/ 210811 w 10290629"/>
              <a:gd name="connsiteY0" fmla="*/ 0 h 4752270"/>
              <a:gd name="connsiteX1" fmla="*/ 10079818 w 10290629"/>
              <a:gd name="connsiteY1" fmla="*/ 0 h 4752270"/>
              <a:gd name="connsiteX2" fmla="*/ 10290629 w 10290629"/>
              <a:gd name="connsiteY2" fmla="*/ 210811 h 4752270"/>
              <a:gd name="connsiteX3" fmla="*/ 10290629 w 10290629"/>
              <a:gd name="connsiteY3" fmla="*/ 4541459 h 4752270"/>
              <a:gd name="connsiteX4" fmla="*/ 10079818 w 10290629"/>
              <a:gd name="connsiteY4" fmla="*/ 4752270 h 4752270"/>
              <a:gd name="connsiteX5" fmla="*/ 210811 w 10290629"/>
              <a:gd name="connsiteY5" fmla="*/ 4752270 h 4752270"/>
              <a:gd name="connsiteX6" fmla="*/ 0 w 10290629"/>
              <a:gd name="connsiteY6" fmla="*/ 4541459 h 4752270"/>
              <a:gd name="connsiteX7" fmla="*/ 0 w 10290629"/>
              <a:gd name="connsiteY7" fmla="*/ 210811 h 4752270"/>
              <a:gd name="connsiteX8" fmla="*/ 210811 w 10290629"/>
              <a:gd name="connsiteY8" fmla="*/ 0 h 475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90629" h="4752270">
                <a:moveTo>
                  <a:pt x="210811" y="0"/>
                </a:moveTo>
                <a:lnTo>
                  <a:pt x="10079818" y="0"/>
                </a:lnTo>
                <a:cubicBezTo>
                  <a:pt x="10196246" y="0"/>
                  <a:pt x="10290629" y="94383"/>
                  <a:pt x="10290629" y="210811"/>
                </a:cubicBezTo>
                <a:lnTo>
                  <a:pt x="10290629" y="4541459"/>
                </a:lnTo>
                <a:cubicBezTo>
                  <a:pt x="10290629" y="4657887"/>
                  <a:pt x="10196246" y="4752270"/>
                  <a:pt x="10079818" y="4752270"/>
                </a:cubicBezTo>
                <a:lnTo>
                  <a:pt x="210811" y="4752270"/>
                </a:lnTo>
                <a:cubicBezTo>
                  <a:pt x="94383" y="4752270"/>
                  <a:pt x="0" y="4657887"/>
                  <a:pt x="0" y="4541459"/>
                </a:cubicBezTo>
                <a:lnTo>
                  <a:pt x="0" y="210811"/>
                </a:lnTo>
                <a:cubicBezTo>
                  <a:pt x="0" y="94383"/>
                  <a:pt x="94383" y="0"/>
                  <a:pt x="2108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CBD41B1-871C-475F-B448-0686C38A4830}" type="datetime1">
              <a:rPr lang="en-US" smtClean="0"/>
              <a:t>8/26/2024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12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E4508-01FE-4D47-BD11-C7896F224A93}" type="datetime1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77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7807C-A118-4931-84AD-B910F23AE66F}" type="datetime1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32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9F9B-2A2A-46D0-9F2E-9A91E67F9294}" type="datetime1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58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E6422-21CC-4051-ACC3-4C8974EBDEE9}" type="datetime1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37AD-FC75-47EE-A9B0-CBBA53889D60}" type="datetime1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93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A0247D-9E67-4E15-8FC2-7380BEED71A9}"/>
              </a:ext>
            </a:extLst>
          </p:cNvPr>
          <p:cNvSpPr txBox="1"/>
          <p:nvPr userDrawn="1"/>
        </p:nvSpPr>
        <p:spPr>
          <a:xfrm>
            <a:off x="11030271" y="6285997"/>
            <a:ext cx="768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PAGE</a:t>
            </a:r>
            <a:endParaRPr lang="id-ID" sz="1400" b="0" dirty="0">
              <a:solidFill>
                <a:schemeClr val="bg1">
                  <a:lumMod val="65000"/>
                </a:schemeClr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5799E-9D2F-41F0-9E11-FFFB6699FACF}"/>
              </a:ext>
            </a:extLst>
          </p:cNvPr>
          <p:cNvSpPr txBox="1"/>
          <p:nvPr userDrawn="1"/>
        </p:nvSpPr>
        <p:spPr>
          <a:xfrm>
            <a:off x="11064483" y="6285997"/>
            <a:ext cx="8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2CF0B6E-1CBE-4EAA-94C9-13AF12CE91F9}" type="slidenum">
              <a:rPr lang="en-US" sz="1400" b="1" i="0" smtClean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Krub" panose="00000500000000000000" pitchFamily="2" charset="-34"/>
              </a:rPr>
              <a:t>‹#›</a:t>
            </a:fld>
            <a:endParaRPr lang="id-ID" sz="1400" b="1" i="0" dirty="0">
              <a:solidFill>
                <a:schemeClr val="accent1"/>
              </a:solidFill>
              <a:latin typeface="+mn-lt"/>
              <a:ea typeface="Open Sans" panose="020B0606030504020204" pitchFamily="34" charset="0"/>
              <a:cs typeface="Krub" panose="00000500000000000000" pitchFamily="2" charset="-34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ECD894-CCD7-47A2-B5FC-C2496EAA20CB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66C7D4-36D2-4FF1-8D40-B7B4F97FE736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360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AC27875-0423-45D9-AAEF-3E169D0B77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4516850"/>
            <a:ext cx="12192000" cy="234115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4347B63-0B3C-4632-BEDB-785F618881AF}" type="datetime1">
              <a:rPr lang="en-US" smtClean="0"/>
              <a:t>8/26/2024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165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FB12C4-DD62-4ABC-B905-77282CC465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3260" y="1656660"/>
            <a:ext cx="3804047" cy="4686216"/>
          </a:xfrm>
          <a:custGeom>
            <a:avLst/>
            <a:gdLst>
              <a:gd name="connsiteX0" fmla="*/ 199294 w 3804047"/>
              <a:gd name="connsiteY0" fmla="*/ 0 h 4686216"/>
              <a:gd name="connsiteX1" fmla="*/ 3604753 w 3804047"/>
              <a:gd name="connsiteY1" fmla="*/ 0 h 4686216"/>
              <a:gd name="connsiteX2" fmla="*/ 3804047 w 3804047"/>
              <a:gd name="connsiteY2" fmla="*/ 199294 h 4686216"/>
              <a:gd name="connsiteX3" fmla="*/ 3804047 w 3804047"/>
              <a:gd name="connsiteY3" fmla="*/ 4486922 h 4686216"/>
              <a:gd name="connsiteX4" fmla="*/ 3604753 w 3804047"/>
              <a:gd name="connsiteY4" fmla="*/ 4686216 h 4686216"/>
              <a:gd name="connsiteX5" fmla="*/ 199294 w 3804047"/>
              <a:gd name="connsiteY5" fmla="*/ 4686216 h 4686216"/>
              <a:gd name="connsiteX6" fmla="*/ 0 w 3804047"/>
              <a:gd name="connsiteY6" fmla="*/ 4486922 h 4686216"/>
              <a:gd name="connsiteX7" fmla="*/ 0 w 3804047"/>
              <a:gd name="connsiteY7" fmla="*/ 199294 h 4686216"/>
              <a:gd name="connsiteX8" fmla="*/ 199294 w 3804047"/>
              <a:gd name="connsiteY8" fmla="*/ 0 h 46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4047" h="4686216">
                <a:moveTo>
                  <a:pt x="199294" y="0"/>
                </a:moveTo>
                <a:lnTo>
                  <a:pt x="3604753" y="0"/>
                </a:lnTo>
                <a:cubicBezTo>
                  <a:pt x="3714820" y="0"/>
                  <a:pt x="3804047" y="89227"/>
                  <a:pt x="3804047" y="199294"/>
                </a:cubicBezTo>
                <a:lnTo>
                  <a:pt x="3804047" y="4486922"/>
                </a:lnTo>
                <a:cubicBezTo>
                  <a:pt x="3804047" y="4596989"/>
                  <a:pt x="3714820" y="4686216"/>
                  <a:pt x="3604753" y="4686216"/>
                </a:cubicBezTo>
                <a:lnTo>
                  <a:pt x="199294" y="4686216"/>
                </a:lnTo>
                <a:cubicBezTo>
                  <a:pt x="89227" y="4686216"/>
                  <a:pt x="0" y="4596989"/>
                  <a:pt x="0" y="4486922"/>
                </a:cubicBezTo>
                <a:lnTo>
                  <a:pt x="0" y="199294"/>
                </a:lnTo>
                <a:cubicBezTo>
                  <a:pt x="0" y="89227"/>
                  <a:pt x="89227" y="0"/>
                  <a:pt x="1992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AFE4DC-77C5-44AC-B50D-8ED4A2F02617}" type="datetime1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267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67CB54E-6139-4EAC-9F6F-AEDE8775F8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97D37F5-4B9F-446E-B467-809FE2BC94CA}" type="datetime1">
              <a:rPr lang="en-US" smtClean="0"/>
              <a:t>8/26/2024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42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67F1B-8397-4CA0-BDC1-F24A511A27C5}" type="datetime1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E43C-B1FC-452D-9B5E-AD3A526CC6EE}" type="datetime1">
              <a:rPr lang="en-US" smtClean="0"/>
              <a:t>8/26/2024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D4FCB-EC8D-4D74-B35E-675AB4A0A815}" type="datetime1">
              <a:rPr lang="en-US" smtClean="0"/>
              <a:t>8/26/2024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6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DBE2-5A55-47A7-A7D2-3E92E031603A}" type="datetime1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1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E8D4-D570-4289-A9A5-061D11D38195}" type="datetime1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8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9AF3-8A33-42F6-9F22-44CCD2E48EF8}" type="datetime1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4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7F9A-1623-4279-865D-3386593A110C}" type="datetime1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6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8758" y="1825625"/>
            <a:ext cx="102144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93584-EAB6-4880-A597-387756282434}" type="datetime1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55174"/>
            <a:ext cx="661342" cy="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24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gif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Relationship Id="rId4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Relationship Id="rId4" Type="http://schemas.microsoft.com/office/2007/relationships/hdphoto" Target="../media/hdphoto9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microsoft.com/office/2007/relationships/hdphoto" Target="../media/hdphoto10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microsoft.com/office/2007/relationships/hdphoto" Target="../media/hdphoto1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microsoft.com/office/2007/relationships/hdphoto" Target="../media/hdphoto5.wdp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.png"/><Relationship Id="rId10" Type="http://schemas.microsoft.com/office/2007/relationships/hdphoto" Target="../media/hdphoto4.wdp"/><Relationship Id="rId4" Type="http://schemas.microsoft.com/office/2007/relationships/hdphoto" Target="../media/hdphoto2.wdp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Relationship Id="rId6" Type="http://schemas.microsoft.com/office/2007/relationships/hdphoto" Target="../media/hdphoto13.wdp"/><Relationship Id="rId5" Type="http://schemas.openxmlformats.org/officeDocument/2006/relationships/image" Target="../media/image63.png"/><Relationship Id="rId4" Type="http://schemas.microsoft.com/office/2007/relationships/hdphoto" Target="../media/hdphoto1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6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Relationship Id="rId6" Type="http://schemas.microsoft.com/office/2007/relationships/hdphoto" Target="../media/hdphoto14.wdp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4.png"/><Relationship Id="rId4" Type="http://schemas.microsoft.com/office/2007/relationships/hdphoto" Target="../media/hdphoto8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7.jpg"/><Relationship Id="rId7" Type="http://schemas.openxmlformats.org/officeDocument/2006/relationships/image" Target="../media/image91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0.jpg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0.xml"/><Relationship Id="rId6" Type="http://schemas.microsoft.com/office/2007/relationships/hdphoto" Target="../media/hdphoto17.wdp"/><Relationship Id="rId5" Type="http://schemas.openxmlformats.org/officeDocument/2006/relationships/image" Target="../media/image94.png"/><Relationship Id="rId4" Type="http://schemas.microsoft.com/office/2007/relationships/hdphoto" Target="../media/hdphoto16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9.jpeg"/><Relationship Id="rId4" Type="http://schemas.openxmlformats.org/officeDocument/2006/relationships/image" Target="../media/image108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www.kaggle.com/datasets/thedevastator/berlin-airbnb-ratings-how-hosts-measure-u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Top Corners Rounded 2">
            <a:extLst>
              <a:ext uri="{FF2B5EF4-FFF2-40B4-BE49-F238E27FC236}">
                <a16:creationId xmlns:a16="http://schemas.microsoft.com/office/drawing/2014/main" id="{9C730EC9-1EDD-42D6-A92C-F9923B45D3F0}"/>
              </a:ext>
            </a:extLst>
          </p:cNvPr>
          <p:cNvSpPr/>
          <p:nvPr/>
        </p:nvSpPr>
        <p:spPr>
          <a:xfrm rot="5400000">
            <a:off x="1149362" y="3836004"/>
            <a:ext cx="827208" cy="3548247"/>
          </a:xfrm>
          <a:prstGeom prst="round2SameRect">
            <a:avLst>
              <a:gd name="adj1" fmla="val 49265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56" y="2763878"/>
            <a:ext cx="6644557" cy="1049657"/>
          </a:xfrm>
        </p:spPr>
        <p:txBody>
          <a:bodyPr>
            <a:noAutofit/>
          </a:bodyPr>
          <a:lstStyle/>
          <a:p>
            <a:pPr algn="l"/>
            <a:r>
              <a:rPr lang="en-US" sz="1800" i="1" dirty="0" smtClean="0"/>
              <a:t/>
            </a:r>
            <a:br>
              <a:rPr lang="en-US" sz="1800" i="1" dirty="0" smtClean="0"/>
            </a:br>
            <a:r>
              <a:rPr lang="en-US" sz="1400" i="1" dirty="0" smtClean="0"/>
              <a:t/>
            </a:r>
            <a:br>
              <a:rPr lang="en-US" sz="1400" i="1" dirty="0" smtClean="0"/>
            </a:br>
            <a:r>
              <a:rPr lang="en-US" sz="2800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Price </a:t>
            </a:r>
            <a:r>
              <a:rPr lang="en-US" sz="28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prediction </a:t>
            </a:r>
            <a:r>
              <a:rPr lang="en-US" sz="2800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-using </a:t>
            </a:r>
            <a:r>
              <a:rPr lang="en-US" sz="28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</a:t>
            </a:r>
            <a:r>
              <a:rPr lang="en-US" sz="36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3600" i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24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56" y="5380355"/>
            <a:ext cx="2825699" cy="487824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Avishay </a:t>
            </a:r>
            <a:r>
              <a:rPr lang="en-US" sz="2800" b="1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Aknin</a:t>
            </a:r>
            <a:endParaRPr lang="en-US" sz="2800" b="1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1F00B-9F63-4EE7-BDEB-D37C9DA3E8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2381775" y="1224979"/>
            <a:ext cx="1191360" cy="13173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</a:t>
            </a:fld>
            <a:endParaRPr lang="en-US"/>
          </a:p>
        </p:txBody>
      </p:sp>
      <p:pic>
        <p:nvPicPr>
          <p:cNvPr id="8" name="Picture 7" descr="Airbnb's Website: A User-Centered Experience | by Mahipal Patel | Marketing  in the Age of Digital | Medium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076" y="1017172"/>
            <a:ext cx="4875320" cy="4741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Berlin Germany flag' Water Bottle | Spreadshirt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89" y="4585704"/>
            <a:ext cx="1297219" cy="1054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Line Graph PNGs for Free Downlo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36556">
            <a:off x="7272410" y="897474"/>
            <a:ext cx="2053109" cy="2294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ouse Icon PNG Images, Vectors Free Download - Pngtre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947" y="706148"/>
            <a:ext cx="1016495" cy="976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s://lh7-rt.googleusercontent.com/slidesz/AGV_vUe_OvjrqGQymhuey9IQWGwz8w8DQAyMtmXWiajYSi-nReHfb0gtAxYrC7WzmklBNE-sSE81ViiYkzqAw-2-_KB0lehMWSCB8giTsy-jOAUkV9bu3TvA1jSLIqw-zhj-wMqv13KiK6AtoWE9EAkutApNWdpA5NqHEeCPMcz0X2vTWrbcMbq-sQ=s2048?key=1nT6FafFL9YhT6GJp3NkfQ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29" y="1030331"/>
            <a:ext cx="749032" cy="71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‪Pin location germany flag icon Royalty Free Vector Image‬‏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7508">
            <a:off x="9055073" y="3035598"/>
            <a:ext cx="646751" cy="670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36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 smtClean="0"/>
              <a:t>Level 2 – EDA 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88" y="2216553"/>
            <a:ext cx="6393448" cy="2996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582388" y="1744745"/>
            <a:ext cx="427977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Uniqueness value columns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27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 smtClean="0"/>
              <a:t>Level 2 – EDA 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99" y="1295196"/>
            <a:ext cx="6242619" cy="5416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044" y="2139884"/>
            <a:ext cx="3743847" cy="3245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371762" y="1739774"/>
            <a:ext cx="250752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Correlation </a:t>
            </a:r>
            <a:r>
              <a:rPr lang="en-US" sz="20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85%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93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 smtClean="0"/>
              <a:t>Level 2 – EDA 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0453"/>
          <a:stretch/>
        </p:blipFill>
        <p:spPr>
          <a:xfrm>
            <a:off x="7247602" y="1226377"/>
            <a:ext cx="4556365" cy="2441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62114" y="1574180"/>
            <a:ext cx="477203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Explore target columns – “ </a:t>
            </a:r>
            <a:r>
              <a:rPr lang="en-US" sz="24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Price</a:t>
            </a:r>
            <a:r>
              <a:rPr lang="en-US" sz="20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“  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14" y="2229208"/>
            <a:ext cx="5910606" cy="3329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48630"/>
          <a:stretch/>
        </p:blipFill>
        <p:spPr>
          <a:xfrm>
            <a:off x="7224768" y="3894059"/>
            <a:ext cx="4602035" cy="2587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115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 smtClean="0"/>
              <a:t>Level 2 – EDA </a:t>
            </a:r>
            <a:endParaRPr lang="he-I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124" y="1295196"/>
            <a:ext cx="4633068" cy="5175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029" y="1583701"/>
            <a:ext cx="4807442" cy="2912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60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 smtClean="0"/>
              <a:t>Level 2 – EDA 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192842" y="1631564"/>
            <a:ext cx="160841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Skewness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75" y="1551360"/>
            <a:ext cx="2974619" cy="4750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2" y="2173432"/>
            <a:ext cx="5337000" cy="4128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ight Brace 12"/>
          <p:cNvSpPr/>
          <p:nvPr/>
        </p:nvSpPr>
        <p:spPr>
          <a:xfrm>
            <a:off x="9039652" y="1862396"/>
            <a:ext cx="434939" cy="1465595"/>
          </a:xfrm>
          <a:prstGeom prst="rightBrace">
            <a:avLst/>
          </a:prstGeom>
          <a:ln w="412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ight Brace 13"/>
          <p:cNvSpPr/>
          <p:nvPr/>
        </p:nvSpPr>
        <p:spPr>
          <a:xfrm>
            <a:off x="9039652" y="4242392"/>
            <a:ext cx="434939" cy="1935126"/>
          </a:xfrm>
          <a:prstGeom prst="rightBrace">
            <a:avLst/>
          </a:prstGeom>
          <a:ln w="412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ight Brace 14"/>
          <p:cNvSpPr/>
          <p:nvPr/>
        </p:nvSpPr>
        <p:spPr>
          <a:xfrm>
            <a:off x="9039652" y="3372111"/>
            <a:ext cx="434939" cy="747457"/>
          </a:xfrm>
          <a:prstGeom prst="rightBrac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9845749" y="2173432"/>
            <a:ext cx="87187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IQR</a:t>
            </a:r>
            <a:endParaRPr lang="he-IL" sz="24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45749" y="4979122"/>
            <a:ext cx="76554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IQR</a:t>
            </a:r>
            <a:endParaRPr lang="he-IL" sz="24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92060" y="3513333"/>
            <a:ext cx="131263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err="1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Zscore</a:t>
            </a:r>
            <a:r>
              <a:rPr lang="en-US" sz="24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endParaRPr lang="he-IL" sz="24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17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 smtClean="0"/>
              <a:t>Level 2 – EDA 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596878" y="2001313"/>
            <a:ext cx="286933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Missing values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274" y="1955006"/>
            <a:ext cx="6575322" cy="3254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08344" y="2509284"/>
            <a:ext cx="5528930" cy="16684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Drop Columns with Significant Null Values </a:t>
            </a:r>
            <a:endParaRPr 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Filling Missing Data with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KNN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Remove Rows with More Than 5 Empty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Columns</a:t>
            </a:r>
            <a:endParaRPr lang="he-I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8821" y="1774980"/>
            <a:ext cx="914330" cy="9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5153" y="546416"/>
            <a:ext cx="9297384" cy="748780"/>
          </a:xfrm>
        </p:spPr>
        <p:txBody>
          <a:bodyPr/>
          <a:lstStyle/>
          <a:p>
            <a:r>
              <a:rPr lang="en-US" dirty="0" smtClean="0"/>
              <a:t>Level 3 –  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2116801" y="1453360"/>
            <a:ext cx="477203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Price VS Geographical location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801" y="2073190"/>
            <a:ext cx="7946796" cy="4414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8" name="AutoShape 2" descr="‪Grey world map globe isolated on white background Stock Vector | Adobe Stock‬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9111" y1="26222" x2="19111" y2="26222"/>
                        <a14:foregroundMark x1="74222" y1="71111" x2="74222" y2="71111"/>
                        <a14:foregroundMark x1="48000" y1="93333" x2="48000" y2="9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78137" y="5732509"/>
            <a:ext cx="1201935" cy="12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6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 smtClean="0"/>
              <a:t>Level 3 – EDA 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1223049" y="2070918"/>
            <a:ext cx="477203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Reviews sentiment </a:t>
            </a:r>
            <a:r>
              <a:rPr lang="en-US" sz="2400" b="1" dirty="0" err="1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anlaysis</a:t>
            </a:r>
            <a:r>
              <a:rPr lang="en-US" sz="24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- NLP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340" r="4255"/>
          <a:stretch/>
        </p:blipFill>
        <p:spPr>
          <a:xfrm>
            <a:off x="334148" y="2763416"/>
            <a:ext cx="6438507" cy="3436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998" y="1295196"/>
            <a:ext cx="5359002" cy="293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189" b="14774"/>
          <a:stretch/>
        </p:blipFill>
        <p:spPr>
          <a:xfrm>
            <a:off x="7701700" y="4819855"/>
            <a:ext cx="3924450" cy="996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0416"/>
          <a:stretch/>
        </p:blipFill>
        <p:spPr>
          <a:xfrm>
            <a:off x="7701700" y="5816339"/>
            <a:ext cx="3924450" cy="648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8182" y1="49727" x2="29455" y2="60109"/>
                        <a14:foregroundMark x1="52727" y1="29508" x2="44000" y2="30601"/>
                        <a14:foregroundMark x1="72000" y1="48087" x2="77818" y2="699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224" y="1974129"/>
            <a:ext cx="984653" cy="6552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5214" r="46925">
                        <a14:foregroundMark x1="16724" y1="62791" x2="16724" y2="62791"/>
                      </a14:backgroundRemoval>
                    </a14:imgEffect>
                  </a14:imgLayer>
                </a14:imgProps>
              </a:ext>
            </a:extLst>
          </a:blip>
          <a:srcRect r="47861"/>
          <a:stretch/>
        </p:blipFill>
        <p:spPr>
          <a:xfrm>
            <a:off x="7216299" y="5032086"/>
            <a:ext cx="508063" cy="572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53932" r="94881">
                        <a14:foregroundMark x1="80546" y1="34884" x2="80546" y2="34884"/>
                      </a14:backgroundRemoval>
                    </a14:imgEffect>
                  </a14:imgLayer>
                </a14:imgProps>
              </a:ext>
            </a:extLst>
          </a:blip>
          <a:srcRect l="48813"/>
          <a:stretch/>
        </p:blipFill>
        <p:spPr>
          <a:xfrm>
            <a:off x="11716611" y="5888741"/>
            <a:ext cx="475389" cy="54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8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3 - </a:t>
            </a:r>
            <a:endParaRPr lang="he-I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B0F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8582" y="2289980"/>
            <a:ext cx="4537796" cy="3922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47162" y="2289980"/>
            <a:ext cx="3306143" cy="3922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37689" y="2289980"/>
            <a:ext cx="3206851" cy="3922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ight Arrow 9"/>
          <p:cNvSpPr/>
          <p:nvPr/>
        </p:nvSpPr>
        <p:spPr>
          <a:xfrm>
            <a:off x="8144540" y="4070357"/>
            <a:ext cx="602622" cy="361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4819438" y="1561755"/>
            <a:ext cx="277962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err="1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Feauture</a:t>
            </a:r>
            <a:r>
              <a:rPr lang="en-US" sz="24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Selection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64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3 - </a:t>
            </a:r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6954364" y="1468925"/>
            <a:ext cx="514326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Label encoded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13" y="2247449"/>
            <a:ext cx="6171101" cy="11812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364" y="2104319"/>
            <a:ext cx="4839375" cy="21815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5513" y="1687672"/>
            <a:ext cx="514326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One hot encoding 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81" y="3970295"/>
            <a:ext cx="4101917" cy="219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8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3">
            <a:extLst>
              <a:ext uri="{FF2B5EF4-FFF2-40B4-BE49-F238E27FC236}">
                <a16:creationId xmlns:a16="http://schemas.microsoft.com/office/drawing/2014/main" id="{BEB5D5A2-75E8-42CE-A04A-72B9CBD598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9E083C1-7C83-4F67-BE1D-548B82D96DD6}"/>
              </a:ext>
            </a:extLst>
          </p:cNvPr>
          <p:cNvSpPr/>
          <p:nvPr/>
        </p:nvSpPr>
        <p:spPr>
          <a:xfrm>
            <a:off x="0" y="-39047"/>
            <a:ext cx="12192000" cy="685800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>
          <a:xfrm>
            <a:off x="1316174" y="448546"/>
            <a:ext cx="9779795" cy="74878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</a:t>
            </a:r>
            <a:r>
              <a:rPr lang="he-IL" dirty="0" smtClean="0">
                <a:solidFill>
                  <a:schemeClr val="bg1"/>
                </a:solidFill>
              </a:rPr>
              <a:t>'</a:t>
            </a:r>
            <a:r>
              <a:rPr lang="en-US" dirty="0" smtClean="0">
                <a:solidFill>
                  <a:schemeClr val="bg1"/>
                </a:solidFill>
              </a:rPr>
              <a:t>s the Problem?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7311713-3B68-4682-95A8-44CEA3DDCB20}"/>
              </a:ext>
            </a:extLst>
          </p:cNvPr>
          <p:cNvSpPr/>
          <p:nvPr/>
        </p:nvSpPr>
        <p:spPr>
          <a:xfrm>
            <a:off x="8310359" y="3646493"/>
            <a:ext cx="2189635" cy="1817779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58800" dist="1778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F0A8498-7F24-4E76-811F-0F5701BCE077}"/>
              </a:ext>
            </a:extLst>
          </p:cNvPr>
          <p:cNvSpPr/>
          <p:nvPr/>
        </p:nvSpPr>
        <p:spPr>
          <a:xfrm>
            <a:off x="8610600" y="5661948"/>
            <a:ext cx="15465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Reviews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E5E16A-0D31-4900-A188-4D8C5D964470}"/>
              </a:ext>
            </a:extLst>
          </p:cNvPr>
          <p:cNvSpPr/>
          <p:nvPr/>
        </p:nvSpPr>
        <p:spPr>
          <a:xfrm>
            <a:off x="1515659" y="3701866"/>
            <a:ext cx="1864391" cy="1832396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58800" dist="1778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A617A8-E8B3-41D6-A4AC-E1D3BDF3F5FB}"/>
              </a:ext>
            </a:extLst>
          </p:cNvPr>
          <p:cNvGrpSpPr/>
          <p:nvPr/>
        </p:nvGrpSpPr>
        <p:grpSpPr>
          <a:xfrm>
            <a:off x="1200026" y="5639678"/>
            <a:ext cx="2946918" cy="890870"/>
            <a:chOff x="1038681" y="3953823"/>
            <a:chExt cx="2946918" cy="89087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6661CB-EBB5-4397-ABD3-2360A7A92409}"/>
                </a:ext>
              </a:extLst>
            </p:cNvPr>
            <p:cNvSpPr/>
            <p:nvPr/>
          </p:nvSpPr>
          <p:spPr>
            <a:xfrm>
              <a:off x="1038681" y="4484081"/>
              <a:ext cx="2946918" cy="360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C915F2D-5F67-4869-BD70-401E12951A06}"/>
                </a:ext>
              </a:extLst>
            </p:cNvPr>
            <p:cNvSpPr/>
            <p:nvPr/>
          </p:nvSpPr>
          <p:spPr>
            <a:xfrm>
              <a:off x="1496281" y="3953823"/>
              <a:ext cx="14654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Location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AC72F08-D6B7-4E11-9955-8C276A43341A}"/>
              </a:ext>
            </a:extLst>
          </p:cNvPr>
          <p:cNvSpPr/>
          <p:nvPr/>
        </p:nvSpPr>
        <p:spPr>
          <a:xfrm>
            <a:off x="4831080" y="3669804"/>
            <a:ext cx="2017775" cy="1817779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58800" dist="1778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1960FF-CE7A-44F3-9FF5-C1808312EC56}"/>
              </a:ext>
            </a:extLst>
          </p:cNvPr>
          <p:cNvGrpSpPr/>
          <p:nvPr/>
        </p:nvGrpSpPr>
        <p:grpSpPr>
          <a:xfrm>
            <a:off x="4622541" y="5010465"/>
            <a:ext cx="2946918" cy="1113148"/>
            <a:chOff x="1038681" y="4484081"/>
            <a:chExt cx="2946918" cy="111314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9A7B6B-2173-48EB-B059-0D6AEC6461E3}"/>
                </a:ext>
              </a:extLst>
            </p:cNvPr>
            <p:cNvSpPr/>
            <p:nvPr/>
          </p:nvSpPr>
          <p:spPr>
            <a:xfrm>
              <a:off x="1038681" y="4484081"/>
              <a:ext cx="2946918" cy="360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B63EAA4-54D7-4AE3-9DA1-5E3D7A36DC01}"/>
                </a:ext>
              </a:extLst>
            </p:cNvPr>
            <p:cNvSpPr/>
            <p:nvPr/>
          </p:nvSpPr>
          <p:spPr>
            <a:xfrm>
              <a:off x="1529786" y="5135564"/>
              <a:ext cx="145264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Services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429E828-0DE0-4349-840D-22E2E480A4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667" y="4246968"/>
            <a:ext cx="673902" cy="67390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297957F-F53F-4309-90AE-29600A2870D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30235"/>
            <a:ext cx="661342" cy="731264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B4E33F9-7B81-44A9-BA3F-9CDD0CCBA21A}"/>
              </a:ext>
            </a:extLst>
          </p:cNvPr>
          <p:cNvSpPr/>
          <p:nvPr/>
        </p:nvSpPr>
        <p:spPr>
          <a:xfrm>
            <a:off x="73472" y="2549205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767D7FC-9EB3-409F-A260-E0AC7A7E93FB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C032F42-9056-4BB2-8E21-357A266368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762" y="4176074"/>
            <a:ext cx="687721" cy="687721"/>
          </a:xfrm>
          <a:prstGeom prst="rect">
            <a:avLst/>
          </a:prstGeom>
        </p:spPr>
      </p:pic>
      <p:sp>
        <p:nvSpPr>
          <p:cNvPr id="2" name="AutoShape 2" descr="‪Location Icon Vector 599083 Vector Art at Vecteezy‬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7" name="AutoShape 4" descr="‪Location - Free signs icons‬‏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6" descr="‪Location Vector Icons free download in SVG, PNG Format‬‏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080" name="Picture 8" descr="‪Google Location Icon Images – Browse 2,169 Stock Photos, Vectors, and Video  | Adobe Stock‬‏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009" y="4085416"/>
            <a:ext cx="1341083" cy="89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17">
            <a:extLst>
              <a:ext uri="{FF2B5EF4-FFF2-40B4-BE49-F238E27FC236}">
                <a16:creationId xmlns:a16="http://schemas.microsoft.com/office/drawing/2014/main" id="{6AC72F08-D6B7-4E11-9955-8C276A43341A}"/>
              </a:ext>
            </a:extLst>
          </p:cNvPr>
          <p:cNvSpPr/>
          <p:nvPr/>
        </p:nvSpPr>
        <p:spPr>
          <a:xfrm>
            <a:off x="4808906" y="1353103"/>
            <a:ext cx="2017775" cy="18177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58800" dist="1778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2511" y="1405922"/>
            <a:ext cx="1710563" cy="178201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5333" y1="52889" x2="45333" y2="52889"/>
                        <a14:foregroundMark x1="46667" y1="54222" x2="46667" y2="54222"/>
                        <a14:foregroundMark x1="46667" y1="54222" x2="44444" y2="50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4078" y="94509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9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4 - 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602971" y="1806303"/>
            <a:ext cx="497912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Initial Model Training and Evaluation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116" y="2622782"/>
            <a:ext cx="8087903" cy="2722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556" y1="44889" x2="51556" y2="44889"/>
                        <a14:foregroundMark x1="49778" y1="71556" x2="49778" y2="71556"/>
                        <a14:foregroundMark x1="49778" y1="68889" x2="49778" y2="68889"/>
                        <a14:foregroundMark x1="35111" y1="43111" x2="44444" y2="28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508" y="2931737"/>
            <a:ext cx="437608" cy="4376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615" y1="51948" x2="59174" y2="48052"/>
                        <a14:foregroundMark x1="65138" y1="39827" x2="55505" y2="54978"/>
                        <a14:foregroundMark x1="70642" y1="37662" x2="55963" y2="54113"/>
                        <a14:foregroundMark x1="60550" y1="45022" x2="74312" y2="32468"/>
                        <a14:foregroundMark x1="68807" y1="33333" x2="81193" y2="23377"/>
                        <a14:foregroundMark x1="34862" y1="48052" x2="47706" y2="688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9397" y="3209238"/>
            <a:ext cx="618014" cy="6548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615" y1="51948" x2="59174" y2="48052"/>
                        <a14:foregroundMark x1="65138" y1="39827" x2="55505" y2="54978"/>
                        <a14:foregroundMark x1="70642" y1="37662" x2="55963" y2="54113"/>
                        <a14:foregroundMark x1="60550" y1="45022" x2="74312" y2="32468"/>
                        <a14:foregroundMark x1="68807" y1="33333" x2="81193" y2="23377"/>
                        <a14:foregroundMark x1="34862" y1="48052" x2="47706" y2="688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9396" y="3560313"/>
            <a:ext cx="573393" cy="6075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615" y1="51948" x2="59174" y2="48052"/>
                        <a14:foregroundMark x1="65138" y1="39827" x2="55505" y2="54978"/>
                        <a14:foregroundMark x1="70642" y1="37662" x2="55963" y2="54113"/>
                        <a14:foregroundMark x1="60550" y1="45022" x2="74312" y2="32468"/>
                        <a14:foregroundMark x1="68807" y1="33333" x2="81193" y2="23377"/>
                        <a14:foregroundMark x1="34862" y1="48052" x2="47706" y2="688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9396" y="3927844"/>
            <a:ext cx="573393" cy="60758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807669" y="2622782"/>
            <a:ext cx="1656925" cy="2722215"/>
          </a:xfrm>
          <a:prstGeom prst="roundRect">
            <a:avLst/>
          </a:prstGeom>
          <a:solidFill>
            <a:schemeClr val="accent1">
              <a:alpha val="36000"/>
            </a:schemeClr>
          </a:solidFill>
          <a:ln>
            <a:solidFill>
              <a:schemeClr val="accent1">
                <a:shade val="50000"/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674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4 - </a:t>
            </a:r>
            <a:endParaRPr lang="he-I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68" y="2987747"/>
            <a:ext cx="4843350" cy="2942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602971" y="1806303"/>
            <a:ext cx="621249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Comparison of Low and High Price Groups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261" y="2037135"/>
            <a:ext cx="3855069" cy="4217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4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4651" y="534171"/>
            <a:ext cx="10214484" cy="748780"/>
          </a:xfrm>
        </p:spPr>
        <p:txBody>
          <a:bodyPr/>
          <a:lstStyle/>
          <a:p>
            <a:r>
              <a:rPr lang="en-US" dirty="0" smtClean="0"/>
              <a:t>Level 4 - 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3350271" y="1738960"/>
            <a:ext cx="805193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Separate Model Development for </a:t>
            </a:r>
            <a:r>
              <a:rPr lang="en-US" sz="20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 </a:t>
            </a:r>
            <a:r>
              <a:rPr lang="en-US" sz="24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Low </a:t>
            </a:r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and High </a:t>
            </a: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Price Apartments</a:t>
            </a:r>
            <a:endParaRPr lang="en-US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7130" y="1740973"/>
            <a:ext cx="296956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err="1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XGBoost</a:t>
            </a:r>
            <a:r>
              <a:rPr lang="en-US" sz="24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model 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2580" y="1507243"/>
            <a:ext cx="914330" cy="9143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763" y="2639476"/>
            <a:ext cx="1877982" cy="1623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ight Arrow 9"/>
          <p:cNvSpPr/>
          <p:nvPr/>
        </p:nvSpPr>
        <p:spPr>
          <a:xfrm>
            <a:off x="3515326" y="3137110"/>
            <a:ext cx="1275907" cy="462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074" name="Picture 2" descr="Useful Datasets for Data Education in Schools - Data Education in Schools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224" y="2310500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/>
          <p:cNvSpPr/>
          <p:nvPr/>
        </p:nvSpPr>
        <p:spPr>
          <a:xfrm rot="5400000">
            <a:off x="5358492" y="4222495"/>
            <a:ext cx="706803" cy="462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7284" y="5071174"/>
            <a:ext cx="7931479" cy="1041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1303754" y="3208384"/>
            <a:ext cx="1998991" cy="310993"/>
          </a:xfrm>
          <a:prstGeom prst="rect">
            <a:avLst/>
          </a:prstGeom>
          <a:solidFill>
            <a:schemeClr val="accent1">
              <a:alpha val="2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/>
          <p:cNvSpPr/>
          <p:nvPr/>
        </p:nvSpPr>
        <p:spPr>
          <a:xfrm>
            <a:off x="7009824" y="4986670"/>
            <a:ext cx="1177247" cy="1099808"/>
          </a:xfrm>
          <a:prstGeom prst="rect">
            <a:avLst/>
          </a:prstGeom>
          <a:solidFill>
            <a:schemeClr val="accent1">
              <a:alpha val="2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/>
          <p:cNvSpPr txBox="1"/>
          <p:nvPr/>
        </p:nvSpPr>
        <p:spPr>
          <a:xfrm>
            <a:off x="6528394" y="2421573"/>
            <a:ext cx="1477924" cy="14969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85%</a:t>
            </a:r>
          </a:p>
          <a:p>
            <a:pPr>
              <a:lnSpc>
                <a:spcPct val="250000"/>
              </a:lnSpc>
            </a:pPr>
            <a:r>
              <a:rPr lang="en-US" sz="20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15%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78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3433" y="564168"/>
            <a:ext cx="10214484" cy="748780"/>
          </a:xfrm>
        </p:spPr>
        <p:txBody>
          <a:bodyPr/>
          <a:lstStyle/>
          <a:p>
            <a:r>
              <a:rPr lang="en-US" dirty="0" smtClean="0"/>
              <a:t>Level 4 - 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1070804" y="1856764"/>
            <a:ext cx="296956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err="1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XGBoost</a:t>
            </a:r>
            <a:r>
              <a:rPr lang="en-US" sz="24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model 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433" y="1593063"/>
            <a:ext cx="914330" cy="9143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990" y="1137685"/>
            <a:ext cx="4196652" cy="2739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488" y="3067623"/>
            <a:ext cx="6920720" cy="3463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ight Arrow 12"/>
          <p:cNvSpPr/>
          <p:nvPr/>
        </p:nvSpPr>
        <p:spPr>
          <a:xfrm rot="8974761">
            <a:off x="7332719" y="4237240"/>
            <a:ext cx="1052496" cy="462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0486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4651" y="534171"/>
            <a:ext cx="10214484" cy="748780"/>
          </a:xfrm>
        </p:spPr>
        <p:txBody>
          <a:bodyPr/>
          <a:lstStyle/>
          <a:p>
            <a:r>
              <a:rPr lang="en-US" dirty="0" smtClean="0"/>
              <a:t>Level 4 - 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2983859" y="1760550"/>
            <a:ext cx="805193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Separate Model Development for </a:t>
            </a:r>
            <a:r>
              <a:rPr lang="en-US" sz="20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 </a:t>
            </a:r>
            <a:r>
              <a:rPr lang="en-US" sz="24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Low </a:t>
            </a:r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and High </a:t>
            </a: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Price Apartments</a:t>
            </a:r>
            <a:endParaRPr lang="en-US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7130" y="1740973"/>
            <a:ext cx="202327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GBM model 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2580" y="1507243"/>
            <a:ext cx="914330" cy="91433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5400000">
            <a:off x="5635258" y="3986178"/>
            <a:ext cx="706803" cy="462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250" y="2660660"/>
            <a:ext cx="7351114" cy="788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4890977" y="2636976"/>
            <a:ext cx="1733107" cy="812169"/>
          </a:xfrm>
          <a:prstGeom prst="rect">
            <a:avLst/>
          </a:prstGeom>
          <a:solidFill>
            <a:schemeClr val="accent1">
              <a:alpha val="2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250" y="4699592"/>
            <a:ext cx="7351114" cy="1099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5346424" y="4699592"/>
            <a:ext cx="1554105" cy="1099808"/>
          </a:xfrm>
          <a:prstGeom prst="rect">
            <a:avLst/>
          </a:prstGeom>
          <a:solidFill>
            <a:schemeClr val="accent1">
              <a:alpha val="2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3354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77" y="4725466"/>
            <a:ext cx="6209414" cy="1048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4651" y="534171"/>
            <a:ext cx="10214484" cy="748780"/>
          </a:xfrm>
        </p:spPr>
        <p:txBody>
          <a:bodyPr/>
          <a:lstStyle/>
          <a:p>
            <a:r>
              <a:rPr lang="en-US" dirty="0" smtClean="0"/>
              <a:t>Level 4 - 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4274287" y="1760550"/>
            <a:ext cx="77086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Separate Model Development for </a:t>
            </a:r>
            <a:r>
              <a:rPr lang="en-US" sz="20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 </a:t>
            </a:r>
            <a:r>
              <a:rPr lang="en-US" sz="24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Low </a:t>
            </a:r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and High </a:t>
            </a: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Price Apartments</a:t>
            </a:r>
            <a:endParaRPr lang="en-US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1437" y="1717289"/>
            <a:ext cx="38095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Random Forest model 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2580" y="1507243"/>
            <a:ext cx="914330" cy="91433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5400000">
            <a:off x="5635258" y="3986178"/>
            <a:ext cx="706803" cy="462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/>
          <p:cNvSpPr/>
          <p:nvPr/>
        </p:nvSpPr>
        <p:spPr>
          <a:xfrm>
            <a:off x="5624623" y="4673717"/>
            <a:ext cx="1201479" cy="1099808"/>
          </a:xfrm>
          <a:prstGeom prst="rect">
            <a:avLst/>
          </a:prstGeom>
          <a:solidFill>
            <a:schemeClr val="accent1">
              <a:alpha val="2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977" y="3018616"/>
            <a:ext cx="6209414" cy="959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5018568" y="2969227"/>
            <a:ext cx="1446028" cy="904820"/>
          </a:xfrm>
          <a:prstGeom prst="rect">
            <a:avLst/>
          </a:prstGeom>
          <a:solidFill>
            <a:schemeClr val="accent1">
              <a:alpha val="2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813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4896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53095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28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0317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99CA58E-B193-43AA-B36A-B40E2E7916E8}"/>
              </a:ext>
            </a:extLst>
          </p:cNvPr>
          <p:cNvGrpSpPr/>
          <p:nvPr/>
        </p:nvGrpSpPr>
        <p:grpSpPr>
          <a:xfrm>
            <a:off x="656062" y="1182008"/>
            <a:ext cx="10442556" cy="5174342"/>
            <a:chOff x="874722" y="1057943"/>
            <a:chExt cx="10442556" cy="517434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938080A-EF33-4316-99CB-EF1333F82DE8}"/>
                </a:ext>
              </a:extLst>
            </p:cNvPr>
            <p:cNvGrpSpPr/>
            <p:nvPr/>
          </p:nvGrpSpPr>
          <p:grpSpPr>
            <a:xfrm>
              <a:off x="874722" y="1057943"/>
              <a:ext cx="10442556" cy="5174342"/>
              <a:chOff x="1823547" y="1311977"/>
              <a:chExt cx="8544906" cy="4234046"/>
            </a:xfrm>
            <a:solidFill>
              <a:schemeClr val="bg1">
                <a:lumMod val="95000"/>
              </a:schemeClr>
            </a:solidFill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451A2D8-3D50-4298-94F1-AEA71A200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055" y="203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96A849AA-FF9B-4A8D-9E36-8EC4FD2696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1544" y="1659648"/>
                <a:ext cx="4909177" cy="3270538"/>
              </a:xfrm>
              <a:custGeom>
                <a:avLst/>
                <a:gdLst>
                  <a:gd name="T0" fmla="*/ 1878 w 2059"/>
                  <a:gd name="T1" fmla="*/ 154 h 1371"/>
                  <a:gd name="T2" fmla="*/ 1775 w 2059"/>
                  <a:gd name="T3" fmla="*/ 162 h 1371"/>
                  <a:gd name="T4" fmla="*/ 1593 w 2059"/>
                  <a:gd name="T5" fmla="*/ 102 h 1371"/>
                  <a:gd name="T6" fmla="*/ 1447 w 2059"/>
                  <a:gd name="T7" fmla="*/ 122 h 1371"/>
                  <a:gd name="T8" fmla="*/ 1296 w 2059"/>
                  <a:gd name="T9" fmla="*/ 86 h 1371"/>
                  <a:gd name="T10" fmla="*/ 1237 w 2059"/>
                  <a:gd name="T11" fmla="*/ 24 h 1371"/>
                  <a:gd name="T12" fmla="*/ 1060 w 2059"/>
                  <a:gd name="T13" fmla="*/ 49 h 1371"/>
                  <a:gd name="T14" fmla="*/ 937 w 2059"/>
                  <a:gd name="T15" fmla="*/ 116 h 1371"/>
                  <a:gd name="T16" fmla="*/ 925 w 2059"/>
                  <a:gd name="T17" fmla="*/ 168 h 1371"/>
                  <a:gd name="T18" fmla="*/ 901 w 2059"/>
                  <a:gd name="T19" fmla="*/ 193 h 1371"/>
                  <a:gd name="T20" fmla="*/ 843 w 2059"/>
                  <a:gd name="T21" fmla="*/ 139 h 1371"/>
                  <a:gd name="T22" fmla="*/ 771 w 2059"/>
                  <a:gd name="T23" fmla="*/ 179 h 1371"/>
                  <a:gd name="T24" fmla="*/ 628 w 2059"/>
                  <a:gd name="T25" fmla="*/ 204 h 1371"/>
                  <a:gd name="T26" fmla="*/ 604 w 2059"/>
                  <a:gd name="T27" fmla="*/ 215 h 1371"/>
                  <a:gd name="T28" fmla="*/ 515 w 2059"/>
                  <a:gd name="T29" fmla="*/ 232 h 1371"/>
                  <a:gd name="T30" fmla="*/ 492 w 2059"/>
                  <a:gd name="T31" fmla="*/ 153 h 1371"/>
                  <a:gd name="T32" fmla="*/ 393 w 2059"/>
                  <a:gd name="T33" fmla="*/ 138 h 1371"/>
                  <a:gd name="T34" fmla="*/ 296 w 2059"/>
                  <a:gd name="T35" fmla="*/ 230 h 1371"/>
                  <a:gd name="T36" fmla="*/ 231 w 2059"/>
                  <a:gd name="T37" fmla="*/ 334 h 1371"/>
                  <a:gd name="T38" fmla="*/ 350 w 2059"/>
                  <a:gd name="T39" fmla="*/ 329 h 1371"/>
                  <a:gd name="T40" fmla="*/ 383 w 2059"/>
                  <a:gd name="T41" fmla="*/ 292 h 1371"/>
                  <a:gd name="T42" fmla="*/ 411 w 2059"/>
                  <a:gd name="T43" fmla="*/ 343 h 1371"/>
                  <a:gd name="T44" fmla="*/ 286 w 2059"/>
                  <a:gd name="T45" fmla="*/ 402 h 1371"/>
                  <a:gd name="T46" fmla="*/ 232 w 2059"/>
                  <a:gd name="T47" fmla="*/ 410 h 1371"/>
                  <a:gd name="T48" fmla="*/ 148 w 2059"/>
                  <a:gd name="T49" fmla="*/ 540 h 1371"/>
                  <a:gd name="T50" fmla="*/ 142 w 2059"/>
                  <a:gd name="T51" fmla="*/ 618 h 1371"/>
                  <a:gd name="T52" fmla="*/ 331 w 2059"/>
                  <a:gd name="T53" fmla="*/ 600 h 1371"/>
                  <a:gd name="T54" fmla="*/ 364 w 2059"/>
                  <a:gd name="T55" fmla="*/ 568 h 1371"/>
                  <a:gd name="T56" fmla="*/ 452 w 2059"/>
                  <a:gd name="T57" fmla="*/ 534 h 1371"/>
                  <a:gd name="T58" fmla="*/ 556 w 2059"/>
                  <a:gd name="T59" fmla="*/ 494 h 1371"/>
                  <a:gd name="T60" fmla="*/ 436 w 2059"/>
                  <a:gd name="T61" fmla="*/ 590 h 1371"/>
                  <a:gd name="T62" fmla="*/ 468 w 2059"/>
                  <a:gd name="T63" fmla="*/ 678 h 1371"/>
                  <a:gd name="T64" fmla="*/ 273 w 2059"/>
                  <a:gd name="T65" fmla="*/ 612 h 1371"/>
                  <a:gd name="T66" fmla="*/ 69 w 2059"/>
                  <a:gd name="T67" fmla="*/ 700 h 1371"/>
                  <a:gd name="T68" fmla="*/ 197 w 2059"/>
                  <a:gd name="T69" fmla="*/ 939 h 1371"/>
                  <a:gd name="T70" fmla="*/ 296 w 2059"/>
                  <a:gd name="T71" fmla="*/ 1156 h 1371"/>
                  <a:gd name="T72" fmla="*/ 491 w 2059"/>
                  <a:gd name="T73" fmla="*/ 1278 h 1371"/>
                  <a:gd name="T74" fmla="*/ 569 w 2059"/>
                  <a:gd name="T75" fmla="*/ 1029 h 1371"/>
                  <a:gd name="T76" fmla="*/ 595 w 2059"/>
                  <a:gd name="T77" fmla="*/ 874 h 1371"/>
                  <a:gd name="T78" fmla="*/ 562 w 2059"/>
                  <a:gd name="T79" fmla="*/ 795 h 1371"/>
                  <a:gd name="T80" fmla="*/ 728 w 2059"/>
                  <a:gd name="T81" fmla="*/ 732 h 1371"/>
                  <a:gd name="T82" fmla="*/ 667 w 2059"/>
                  <a:gd name="T83" fmla="*/ 694 h 1371"/>
                  <a:gd name="T84" fmla="*/ 862 w 2059"/>
                  <a:gd name="T85" fmla="*/ 776 h 1371"/>
                  <a:gd name="T86" fmla="*/ 983 w 2059"/>
                  <a:gd name="T87" fmla="*/ 840 h 1371"/>
                  <a:gd name="T88" fmla="*/ 1126 w 2059"/>
                  <a:gd name="T89" fmla="*/ 835 h 1371"/>
                  <a:gd name="T90" fmla="*/ 1190 w 2059"/>
                  <a:gd name="T91" fmla="*/ 977 h 1371"/>
                  <a:gd name="T92" fmla="*/ 1246 w 2059"/>
                  <a:gd name="T93" fmla="*/ 889 h 1371"/>
                  <a:gd name="T94" fmla="*/ 1373 w 2059"/>
                  <a:gd name="T95" fmla="*/ 696 h 1371"/>
                  <a:gd name="T96" fmla="*/ 1331 w 2059"/>
                  <a:gd name="T97" fmla="*/ 598 h 1371"/>
                  <a:gd name="T98" fmla="*/ 1404 w 2059"/>
                  <a:gd name="T99" fmla="*/ 586 h 1371"/>
                  <a:gd name="T100" fmla="*/ 1437 w 2059"/>
                  <a:gd name="T101" fmla="*/ 582 h 1371"/>
                  <a:gd name="T102" fmla="*/ 1510 w 2059"/>
                  <a:gd name="T103" fmla="*/ 392 h 1371"/>
                  <a:gd name="T104" fmla="*/ 1758 w 2059"/>
                  <a:gd name="T105" fmla="*/ 296 h 1371"/>
                  <a:gd name="T106" fmla="*/ 1727 w 2059"/>
                  <a:gd name="T107" fmla="*/ 353 h 1371"/>
                  <a:gd name="T108" fmla="*/ 1780 w 2059"/>
                  <a:gd name="T109" fmla="*/ 348 h 1371"/>
                  <a:gd name="T110" fmla="*/ 1953 w 2059"/>
                  <a:gd name="T111" fmla="*/ 270 h 1371"/>
                  <a:gd name="T112" fmla="*/ 2028 w 2059"/>
                  <a:gd name="T113" fmla="*/ 251 h 1371"/>
                  <a:gd name="T114" fmla="*/ 658 w 2059"/>
                  <a:gd name="T115" fmla="*/ 590 h 1371"/>
                  <a:gd name="T116" fmla="*/ 687 w 2059"/>
                  <a:gd name="T117" fmla="*/ 546 h 1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59" h="1371">
                    <a:moveTo>
                      <a:pt x="2059" y="223"/>
                    </a:moveTo>
                    <a:cubicBezTo>
                      <a:pt x="2059" y="216"/>
                      <a:pt x="2050" y="214"/>
                      <a:pt x="2045" y="210"/>
                    </a:cubicBezTo>
                    <a:cubicBezTo>
                      <a:pt x="2042" y="208"/>
                      <a:pt x="2038" y="208"/>
                      <a:pt x="2034" y="207"/>
                    </a:cubicBezTo>
                    <a:cubicBezTo>
                      <a:pt x="2024" y="203"/>
                      <a:pt x="2017" y="200"/>
                      <a:pt x="2018" y="218"/>
                    </a:cubicBezTo>
                    <a:cubicBezTo>
                      <a:pt x="2012" y="205"/>
                      <a:pt x="2006" y="194"/>
                      <a:pt x="1994" y="188"/>
                    </a:cubicBezTo>
                    <a:cubicBezTo>
                      <a:pt x="1989" y="186"/>
                      <a:pt x="1984" y="185"/>
                      <a:pt x="1979" y="182"/>
                    </a:cubicBezTo>
                    <a:cubicBezTo>
                      <a:pt x="1952" y="167"/>
                      <a:pt x="1924" y="152"/>
                      <a:pt x="1891" y="156"/>
                    </a:cubicBezTo>
                    <a:cubicBezTo>
                      <a:pt x="1887" y="157"/>
                      <a:pt x="1882" y="157"/>
                      <a:pt x="1878" y="154"/>
                    </a:cubicBezTo>
                    <a:cubicBezTo>
                      <a:pt x="1874" y="151"/>
                      <a:pt x="1869" y="149"/>
                      <a:pt x="1866" y="152"/>
                    </a:cubicBezTo>
                    <a:cubicBezTo>
                      <a:pt x="1862" y="156"/>
                      <a:pt x="1864" y="161"/>
                      <a:pt x="1867" y="166"/>
                    </a:cubicBezTo>
                    <a:cubicBezTo>
                      <a:pt x="1869" y="168"/>
                      <a:pt x="1872" y="171"/>
                      <a:pt x="1867" y="174"/>
                    </a:cubicBezTo>
                    <a:cubicBezTo>
                      <a:pt x="1861" y="178"/>
                      <a:pt x="1843" y="170"/>
                      <a:pt x="1842" y="163"/>
                    </a:cubicBezTo>
                    <a:cubicBezTo>
                      <a:pt x="1844" y="160"/>
                      <a:pt x="1851" y="165"/>
                      <a:pt x="1852" y="156"/>
                    </a:cubicBezTo>
                    <a:cubicBezTo>
                      <a:pt x="1845" y="158"/>
                      <a:pt x="1839" y="152"/>
                      <a:pt x="1833" y="160"/>
                    </a:cubicBezTo>
                    <a:cubicBezTo>
                      <a:pt x="1831" y="163"/>
                      <a:pt x="1823" y="165"/>
                      <a:pt x="1820" y="164"/>
                    </a:cubicBezTo>
                    <a:cubicBezTo>
                      <a:pt x="1805" y="158"/>
                      <a:pt x="1790" y="163"/>
                      <a:pt x="1775" y="162"/>
                    </a:cubicBezTo>
                    <a:cubicBezTo>
                      <a:pt x="1769" y="161"/>
                      <a:pt x="1753" y="165"/>
                      <a:pt x="1758" y="148"/>
                    </a:cubicBezTo>
                    <a:cubicBezTo>
                      <a:pt x="1759" y="146"/>
                      <a:pt x="1754" y="140"/>
                      <a:pt x="1751" y="139"/>
                    </a:cubicBezTo>
                    <a:cubicBezTo>
                      <a:pt x="1741" y="137"/>
                      <a:pt x="1731" y="130"/>
                      <a:pt x="1720" y="134"/>
                    </a:cubicBezTo>
                    <a:cubicBezTo>
                      <a:pt x="1694" y="145"/>
                      <a:pt x="1672" y="129"/>
                      <a:pt x="1649" y="123"/>
                    </a:cubicBezTo>
                    <a:cubicBezTo>
                      <a:pt x="1651" y="118"/>
                      <a:pt x="1659" y="122"/>
                      <a:pt x="1656" y="115"/>
                    </a:cubicBezTo>
                    <a:cubicBezTo>
                      <a:pt x="1654" y="111"/>
                      <a:pt x="1628" y="111"/>
                      <a:pt x="1624" y="115"/>
                    </a:cubicBezTo>
                    <a:cubicBezTo>
                      <a:pt x="1621" y="119"/>
                      <a:pt x="1618" y="122"/>
                      <a:pt x="1614" y="123"/>
                    </a:cubicBezTo>
                    <a:cubicBezTo>
                      <a:pt x="1611" y="111"/>
                      <a:pt x="1605" y="104"/>
                      <a:pt x="1593" y="102"/>
                    </a:cubicBezTo>
                    <a:cubicBezTo>
                      <a:pt x="1577" y="99"/>
                      <a:pt x="1564" y="107"/>
                      <a:pt x="1549" y="110"/>
                    </a:cubicBezTo>
                    <a:cubicBezTo>
                      <a:pt x="1553" y="115"/>
                      <a:pt x="1559" y="118"/>
                      <a:pt x="1557" y="124"/>
                    </a:cubicBezTo>
                    <a:cubicBezTo>
                      <a:pt x="1556" y="128"/>
                      <a:pt x="1549" y="124"/>
                      <a:pt x="1547" y="126"/>
                    </a:cubicBezTo>
                    <a:cubicBezTo>
                      <a:pt x="1539" y="134"/>
                      <a:pt x="1532" y="128"/>
                      <a:pt x="1524" y="126"/>
                    </a:cubicBezTo>
                    <a:cubicBezTo>
                      <a:pt x="1512" y="124"/>
                      <a:pt x="1498" y="131"/>
                      <a:pt x="1486" y="121"/>
                    </a:cubicBezTo>
                    <a:cubicBezTo>
                      <a:pt x="1481" y="117"/>
                      <a:pt x="1481" y="125"/>
                      <a:pt x="1479" y="128"/>
                    </a:cubicBezTo>
                    <a:cubicBezTo>
                      <a:pt x="1475" y="134"/>
                      <a:pt x="1470" y="143"/>
                      <a:pt x="1461" y="136"/>
                    </a:cubicBezTo>
                    <a:cubicBezTo>
                      <a:pt x="1455" y="133"/>
                      <a:pt x="1451" y="127"/>
                      <a:pt x="1447" y="122"/>
                    </a:cubicBezTo>
                    <a:cubicBezTo>
                      <a:pt x="1446" y="120"/>
                      <a:pt x="1443" y="118"/>
                      <a:pt x="1445" y="114"/>
                    </a:cubicBezTo>
                    <a:cubicBezTo>
                      <a:pt x="1452" y="101"/>
                      <a:pt x="1444" y="87"/>
                      <a:pt x="1430" y="89"/>
                    </a:cubicBezTo>
                    <a:cubicBezTo>
                      <a:pt x="1424" y="89"/>
                      <a:pt x="1420" y="87"/>
                      <a:pt x="1415" y="86"/>
                    </a:cubicBezTo>
                    <a:cubicBezTo>
                      <a:pt x="1408" y="84"/>
                      <a:pt x="1396" y="77"/>
                      <a:pt x="1394" y="87"/>
                    </a:cubicBezTo>
                    <a:cubicBezTo>
                      <a:pt x="1391" y="100"/>
                      <a:pt x="1380" y="99"/>
                      <a:pt x="1375" y="97"/>
                    </a:cubicBezTo>
                    <a:cubicBezTo>
                      <a:pt x="1364" y="93"/>
                      <a:pt x="1347" y="104"/>
                      <a:pt x="1340" y="86"/>
                    </a:cubicBezTo>
                    <a:cubicBezTo>
                      <a:pt x="1340" y="85"/>
                      <a:pt x="1336" y="86"/>
                      <a:pt x="1335" y="85"/>
                    </a:cubicBezTo>
                    <a:cubicBezTo>
                      <a:pt x="1322" y="82"/>
                      <a:pt x="1309" y="85"/>
                      <a:pt x="1296" y="86"/>
                    </a:cubicBezTo>
                    <a:cubicBezTo>
                      <a:pt x="1294" y="86"/>
                      <a:pt x="1295" y="89"/>
                      <a:pt x="1291" y="87"/>
                    </a:cubicBezTo>
                    <a:cubicBezTo>
                      <a:pt x="1282" y="83"/>
                      <a:pt x="1272" y="81"/>
                      <a:pt x="1263" y="78"/>
                    </a:cubicBezTo>
                    <a:cubicBezTo>
                      <a:pt x="1260" y="77"/>
                      <a:pt x="1257" y="77"/>
                      <a:pt x="1255" y="81"/>
                    </a:cubicBezTo>
                    <a:cubicBezTo>
                      <a:pt x="1248" y="91"/>
                      <a:pt x="1230" y="97"/>
                      <a:pt x="1215" y="93"/>
                    </a:cubicBezTo>
                    <a:cubicBezTo>
                      <a:pt x="1239" y="83"/>
                      <a:pt x="1260" y="70"/>
                      <a:pt x="1282" y="59"/>
                    </a:cubicBezTo>
                    <a:cubicBezTo>
                      <a:pt x="1289" y="55"/>
                      <a:pt x="1295" y="50"/>
                      <a:pt x="1293" y="43"/>
                    </a:cubicBezTo>
                    <a:cubicBezTo>
                      <a:pt x="1291" y="35"/>
                      <a:pt x="1285" y="26"/>
                      <a:pt x="1278" y="25"/>
                    </a:cubicBezTo>
                    <a:cubicBezTo>
                      <a:pt x="1265" y="22"/>
                      <a:pt x="1250" y="23"/>
                      <a:pt x="1237" y="24"/>
                    </a:cubicBezTo>
                    <a:cubicBezTo>
                      <a:pt x="1225" y="26"/>
                      <a:pt x="1219" y="14"/>
                      <a:pt x="1208" y="14"/>
                    </a:cubicBezTo>
                    <a:cubicBezTo>
                      <a:pt x="1205" y="14"/>
                      <a:pt x="1208" y="12"/>
                      <a:pt x="1209" y="12"/>
                    </a:cubicBezTo>
                    <a:cubicBezTo>
                      <a:pt x="1219" y="7"/>
                      <a:pt x="1209" y="6"/>
                      <a:pt x="1207" y="4"/>
                    </a:cubicBezTo>
                    <a:cubicBezTo>
                      <a:pt x="1200" y="0"/>
                      <a:pt x="1192" y="1"/>
                      <a:pt x="1184" y="3"/>
                    </a:cubicBezTo>
                    <a:cubicBezTo>
                      <a:pt x="1169" y="7"/>
                      <a:pt x="1167" y="29"/>
                      <a:pt x="1148" y="30"/>
                    </a:cubicBezTo>
                    <a:cubicBezTo>
                      <a:pt x="1143" y="30"/>
                      <a:pt x="1128" y="39"/>
                      <a:pt x="1126" y="35"/>
                    </a:cubicBezTo>
                    <a:cubicBezTo>
                      <a:pt x="1123" y="25"/>
                      <a:pt x="1116" y="31"/>
                      <a:pt x="1113" y="32"/>
                    </a:cubicBezTo>
                    <a:cubicBezTo>
                      <a:pt x="1097" y="42"/>
                      <a:pt x="1078" y="43"/>
                      <a:pt x="1060" y="49"/>
                    </a:cubicBezTo>
                    <a:cubicBezTo>
                      <a:pt x="1049" y="53"/>
                      <a:pt x="1033" y="56"/>
                      <a:pt x="1038" y="75"/>
                    </a:cubicBezTo>
                    <a:cubicBezTo>
                      <a:pt x="1040" y="79"/>
                      <a:pt x="1038" y="80"/>
                      <a:pt x="1034" y="81"/>
                    </a:cubicBezTo>
                    <a:cubicBezTo>
                      <a:pt x="1019" y="86"/>
                      <a:pt x="1005" y="83"/>
                      <a:pt x="991" y="84"/>
                    </a:cubicBezTo>
                    <a:cubicBezTo>
                      <a:pt x="985" y="85"/>
                      <a:pt x="978" y="85"/>
                      <a:pt x="978" y="93"/>
                    </a:cubicBezTo>
                    <a:cubicBezTo>
                      <a:pt x="979" y="99"/>
                      <a:pt x="976" y="108"/>
                      <a:pt x="988" y="108"/>
                    </a:cubicBezTo>
                    <a:cubicBezTo>
                      <a:pt x="993" y="108"/>
                      <a:pt x="996" y="113"/>
                      <a:pt x="997" y="118"/>
                    </a:cubicBezTo>
                    <a:cubicBezTo>
                      <a:pt x="987" y="124"/>
                      <a:pt x="982" y="115"/>
                      <a:pt x="976" y="112"/>
                    </a:cubicBezTo>
                    <a:cubicBezTo>
                      <a:pt x="962" y="105"/>
                      <a:pt x="946" y="107"/>
                      <a:pt x="937" y="116"/>
                    </a:cubicBezTo>
                    <a:cubicBezTo>
                      <a:pt x="934" y="120"/>
                      <a:pt x="937" y="122"/>
                      <a:pt x="939" y="124"/>
                    </a:cubicBezTo>
                    <a:cubicBezTo>
                      <a:pt x="941" y="127"/>
                      <a:pt x="947" y="125"/>
                      <a:pt x="947" y="131"/>
                    </a:cubicBezTo>
                    <a:cubicBezTo>
                      <a:pt x="933" y="133"/>
                      <a:pt x="924" y="129"/>
                      <a:pt x="928" y="112"/>
                    </a:cubicBezTo>
                    <a:cubicBezTo>
                      <a:pt x="929" y="109"/>
                      <a:pt x="931" y="104"/>
                      <a:pt x="925" y="102"/>
                    </a:cubicBezTo>
                    <a:cubicBezTo>
                      <a:pt x="921" y="113"/>
                      <a:pt x="920" y="115"/>
                      <a:pt x="911" y="120"/>
                    </a:cubicBezTo>
                    <a:cubicBezTo>
                      <a:pt x="903" y="124"/>
                      <a:pt x="902" y="127"/>
                      <a:pt x="909" y="133"/>
                    </a:cubicBezTo>
                    <a:cubicBezTo>
                      <a:pt x="913" y="137"/>
                      <a:pt x="915" y="141"/>
                      <a:pt x="912" y="149"/>
                    </a:cubicBezTo>
                    <a:cubicBezTo>
                      <a:pt x="905" y="163"/>
                      <a:pt x="909" y="168"/>
                      <a:pt x="925" y="168"/>
                    </a:cubicBezTo>
                    <a:cubicBezTo>
                      <a:pt x="933" y="168"/>
                      <a:pt x="940" y="168"/>
                      <a:pt x="947" y="173"/>
                    </a:cubicBezTo>
                    <a:cubicBezTo>
                      <a:pt x="955" y="177"/>
                      <a:pt x="953" y="181"/>
                      <a:pt x="947" y="186"/>
                    </a:cubicBezTo>
                    <a:cubicBezTo>
                      <a:pt x="947" y="185"/>
                      <a:pt x="946" y="184"/>
                      <a:pt x="945" y="182"/>
                    </a:cubicBezTo>
                    <a:cubicBezTo>
                      <a:pt x="942" y="173"/>
                      <a:pt x="937" y="171"/>
                      <a:pt x="926" y="173"/>
                    </a:cubicBezTo>
                    <a:cubicBezTo>
                      <a:pt x="914" y="176"/>
                      <a:pt x="919" y="182"/>
                      <a:pt x="921" y="187"/>
                    </a:cubicBezTo>
                    <a:cubicBezTo>
                      <a:pt x="921" y="189"/>
                      <a:pt x="921" y="190"/>
                      <a:pt x="920" y="192"/>
                    </a:cubicBezTo>
                    <a:cubicBezTo>
                      <a:pt x="911" y="211"/>
                      <a:pt x="885" y="220"/>
                      <a:pt x="864" y="211"/>
                    </a:cubicBezTo>
                    <a:cubicBezTo>
                      <a:pt x="886" y="209"/>
                      <a:pt x="891" y="206"/>
                      <a:pt x="901" y="193"/>
                    </a:cubicBezTo>
                    <a:cubicBezTo>
                      <a:pt x="905" y="188"/>
                      <a:pt x="909" y="180"/>
                      <a:pt x="904" y="176"/>
                    </a:cubicBezTo>
                    <a:cubicBezTo>
                      <a:pt x="897" y="170"/>
                      <a:pt x="898" y="163"/>
                      <a:pt x="898" y="156"/>
                    </a:cubicBezTo>
                    <a:cubicBezTo>
                      <a:pt x="898" y="146"/>
                      <a:pt x="904" y="136"/>
                      <a:pt x="894" y="127"/>
                    </a:cubicBezTo>
                    <a:cubicBezTo>
                      <a:pt x="891" y="125"/>
                      <a:pt x="894" y="123"/>
                      <a:pt x="895" y="121"/>
                    </a:cubicBezTo>
                    <a:cubicBezTo>
                      <a:pt x="899" y="114"/>
                      <a:pt x="902" y="106"/>
                      <a:pt x="893" y="100"/>
                    </a:cubicBezTo>
                    <a:cubicBezTo>
                      <a:pt x="883" y="94"/>
                      <a:pt x="866" y="98"/>
                      <a:pt x="862" y="106"/>
                    </a:cubicBezTo>
                    <a:cubicBezTo>
                      <a:pt x="858" y="113"/>
                      <a:pt x="857" y="123"/>
                      <a:pt x="849" y="125"/>
                    </a:cubicBezTo>
                    <a:cubicBezTo>
                      <a:pt x="840" y="128"/>
                      <a:pt x="839" y="132"/>
                      <a:pt x="843" y="139"/>
                    </a:cubicBezTo>
                    <a:cubicBezTo>
                      <a:pt x="846" y="143"/>
                      <a:pt x="844" y="147"/>
                      <a:pt x="842" y="150"/>
                    </a:cubicBezTo>
                    <a:cubicBezTo>
                      <a:pt x="839" y="155"/>
                      <a:pt x="840" y="159"/>
                      <a:pt x="846" y="160"/>
                    </a:cubicBezTo>
                    <a:cubicBezTo>
                      <a:pt x="851" y="161"/>
                      <a:pt x="853" y="165"/>
                      <a:pt x="855" y="169"/>
                    </a:cubicBezTo>
                    <a:cubicBezTo>
                      <a:pt x="857" y="172"/>
                      <a:pt x="864" y="173"/>
                      <a:pt x="860" y="178"/>
                    </a:cubicBezTo>
                    <a:cubicBezTo>
                      <a:pt x="856" y="182"/>
                      <a:pt x="852" y="180"/>
                      <a:pt x="848" y="177"/>
                    </a:cubicBezTo>
                    <a:cubicBezTo>
                      <a:pt x="826" y="164"/>
                      <a:pt x="802" y="153"/>
                      <a:pt x="775" y="156"/>
                    </a:cubicBezTo>
                    <a:cubicBezTo>
                      <a:pt x="775" y="159"/>
                      <a:pt x="775" y="164"/>
                      <a:pt x="776" y="166"/>
                    </a:cubicBezTo>
                    <a:cubicBezTo>
                      <a:pt x="781" y="173"/>
                      <a:pt x="775" y="176"/>
                      <a:pt x="771" y="179"/>
                    </a:cubicBezTo>
                    <a:cubicBezTo>
                      <a:pt x="766" y="182"/>
                      <a:pt x="763" y="179"/>
                      <a:pt x="763" y="173"/>
                    </a:cubicBezTo>
                    <a:cubicBezTo>
                      <a:pt x="763" y="172"/>
                      <a:pt x="759" y="171"/>
                      <a:pt x="758" y="171"/>
                    </a:cubicBezTo>
                    <a:cubicBezTo>
                      <a:pt x="747" y="177"/>
                      <a:pt x="733" y="175"/>
                      <a:pt x="722" y="181"/>
                    </a:cubicBezTo>
                    <a:cubicBezTo>
                      <a:pt x="717" y="183"/>
                      <a:pt x="714" y="187"/>
                      <a:pt x="709" y="184"/>
                    </a:cubicBezTo>
                    <a:cubicBezTo>
                      <a:pt x="703" y="181"/>
                      <a:pt x="713" y="176"/>
                      <a:pt x="707" y="172"/>
                    </a:cubicBezTo>
                    <a:cubicBezTo>
                      <a:pt x="698" y="178"/>
                      <a:pt x="687" y="178"/>
                      <a:pt x="677" y="181"/>
                    </a:cubicBezTo>
                    <a:cubicBezTo>
                      <a:pt x="666" y="184"/>
                      <a:pt x="652" y="188"/>
                      <a:pt x="648" y="197"/>
                    </a:cubicBezTo>
                    <a:cubicBezTo>
                      <a:pt x="642" y="208"/>
                      <a:pt x="635" y="203"/>
                      <a:pt x="628" y="204"/>
                    </a:cubicBezTo>
                    <a:cubicBezTo>
                      <a:pt x="626" y="204"/>
                      <a:pt x="621" y="200"/>
                      <a:pt x="620" y="197"/>
                    </a:cubicBezTo>
                    <a:cubicBezTo>
                      <a:pt x="618" y="192"/>
                      <a:pt x="625" y="193"/>
                      <a:pt x="627" y="191"/>
                    </a:cubicBezTo>
                    <a:cubicBezTo>
                      <a:pt x="629" y="189"/>
                      <a:pt x="636" y="190"/>
                      <a:pt x="633" y="185"/>
                    </a:cubicBezTo>
                    <a:cubicBezTo>
                      <a:pt x="631" y="179"/>
                      <a:pt x="626" y="174"/>
                      <a:pt x="618" y="174"/>
                    </a:cubicBezTo>
                    <a:cubicBezTo>
                      <a:pt x="615" y="174"/>
                      <a:pt x="609" y="173"/>
                      <a:pt x="610" y="178"/>
                    </a:cubicBezTo>
                    <a:cubicBezTo>
                      <a:pt x="612" y="186"/>
                      <a:pt x="603" y="195"/>
                      <a:pt x="612" y="203"/>
                    </a:cubicBezTo>
                    <a:cubicBezTo>
                      <a:pt x="615" y="206"/>
                      <a:pt x="612" y="211"/>
                      <a:pt x="610" y="215"/>
                    </a:cubicBezTo>
                    <a:cubicBezTo>
                      <a:pt x="608" y="219"/>
                      <a:pt x="606" y="216"/>
                      <a:pt x="604" y="215"/>
                    </a:cubicBezTo>
                    <a:cubicBezTo>
                      <a:pt x="590" y="204"/>
                      <a:pt x="581" y="219"/>
                      <a:pt x="571" y="223"/>
                    </a:cubicBezTo>
                    <a:cubicBezTo>
                      <a:pt x="563" y="226"/>
                      <a:pt x="570" y="236"/>
                      <a:pt x="573" y="243"/>
                    </a:cubicBezTo>
                    <a:cubicBezTo>
                      <a:pt x="563" y="243"/>
                      <a:pt x="555" y="241"/>
                      <a:pt x="549" y="237"/>
                    </a:cubicBezTo>
                    <a:cubicBezTo>
                      <a:pt x="544" y="234"/>
                      <a:pt x="540" y="234"/>
                      <a:pt x="535" y="234"/>
                    </a:cubicBezTo>
                    <a:cubicBezTo>
                      <a:pt x="533" y="235"/>
                      <a:pt x="532" y="236"/>
                      <a:pt x="533" y="239"/>
                    </a:cubicBezTo>
                    <a:cubicBezTo>
                      <a:pt x="535" y="246"/>
                      <a:pt x="540" y="246"/>
                      <a:pt x="545" y="247"/>
                    </a:cubicBezTo>
                    <a:cubicBezTo>
                      <a:pt x="546" y="247"/>
                      <a:pt x="546" y="248"/>
                      <a:pt x="547" y="249"/>
                    </a:cubicBezTo>
                    <a:cubicBezTo>
                      <a:pt x="531" y="255"/>
                      <a:pt x="513" y="246"/>
                      <a:pt x="515" y="232"/>
                    </a:cubicBezTo>
                    <a:cubicBezTo>
                      <a:pt x="517" y="218"/>
                      <a:pt x="509" y="216"/>
                      <a:pt x="502" y="210"/>
                    </a:cubicBezTo>
                    <a:cubicBezTo>
                      <a:pt x="500" y="209"/>
                      <a:pt x="496" y="211"/>
                      <a:pt x="497" y="206"/>
                    </a:cubicBezTo>
                    <a:cubicBezTo>
                      <a:pt x="500" y="203"/>
                      <a:pt x="503" y="205"/>
                      <a:pt x="506" y="206"/>
                    </a:cubicBezTo>
                    <a:cubicBezTo>
                      <a:pt x="523" y="215"/>
                      <a:pt x="542" y="218"/>
                      <a:pt x="561" y="216"/>
                    </a:cubicBezTo>
                    <a:cubicBezTo>
                      <a:pt x="569" y="215"/>
                      <a:pt x="577" y="212"/>
                      <a:pt x="580" y="202"/>
                    </a:cubicBezTo>
                    <a:cubicBezTo>
                      <a:pt x="582" y="193"/>
                      <a:pt x="575" y="189"/>
                      <a:pt x="568" y="185"/>
                    </a:cubicBezTo>
                    <a:cubicBezTo>
                      <a:pt x="558" y="179"/>
                      <a:pt x="544" y="175"/>
                      <a:pt x="536" y="167"/>
                    </a:cubicBezTo>
                    <a:cubicBezTo>
                      <a:pt x="522" y="156"/>
                      <a:pt x="502" y="172"/>
                      <a:pt x="492" y="153"/>
                    </a:cubicBezTo>
                    <a:cubicBezTo>
                      <a:pt x="492" y="153"/>
                      <a:pt x="490" y="153"/>
                      <a:pt x="489" y="153"/>
                    </a:cubicBezTo>
                    <a:cubicBezTo>
                      <a:pt x="482" y="157"/>
                      <a:pt x="474" y="151"/>
                      <a:pt x="467" y="155"/>
                    </a:cubicBezTo>
                    <a:cubicBezTo>
                      <a:pt x="466" y="151"/>
                      <a:pt x="468" y="151"/>
                      <a:pt x="470" y="150"/>
                    </a:cubicBezTo>
                    <a:cubicBezTo>
                      <a:pt x="473" y="148"/>
                      <a:pt x="477" y="146"/>
                      <a:pt x="477" y="141"/>
                    </a:cubicBezTo>
                    <a:cubicBezTo>
                      <a:pt x="476" y="139"/>
                      <a:pt x="446" y="129"/>
                      <a:pt x="445" y="131"/>
                    </a:cubicBezTo>
                    <a:cubicBezTo>
                      <a:pt x="442" y="142"/>
                      <a:pt x="428" y="134"/>
                      <a:pt x="424" y="147"/>
                    </a:cubicBezTo>
                    <a:cubicBezTo>
                      <a:pt x="422" y="138"/>
                      <a:pt x="428" y="134"/>
                      <a:pt x="429" y="131"/>
                    </a:cubicBezTo>
                    <a:cubicBezTo>
                      <a:pt x="415" y="127"/>
                      <a:pt x="408" y="149"/>
                      <a:pt x="393" y="138"/>
                    </a:cubicBezTo>
                    <a:cubicBezTo>
                      <a:pt x="393" y="139"/>
                      <a:pt x="393" y="140"/>
                      <a:pt x="392" y="140"/>
                    </a:cubicBezTo>
                    <a:cubicBezTo>
                      <a:pt x="388" y="148"/>
                      <a:pt x="376" y="153"/>
                      <a:pt x="369" y="150"/>
                    </a:cubicBezTo>
                    <a:cubicBezTo>
                      <a:pt x="365" y="149"/>
                      <a:pt x="344" y="157"/>
                      <a:pt x="343" y="161"/>
                    </a:cubicBezTo>
                    <a:cubicBezTo>
                      <a:pt x="342" y="162"/>
                      <a:pt x="341" y="164"/>
                      <a:pt x="342" y="165"/>
                    </a:cubicBezTo>
                    <a:cubicBezTo>
                      <a:pt x="347" y="175"/>
                      <a:pt x="338" y="172"/>
                      <a:pt x="336" y="170"/>
                    </a:cubicBezTo>
                    <a:cubicBezTo>
                      <a:pt x="330" y="168"/>
                      <a:pt x="326" y="165"/>
                      <a:pt x="322" y="172"/>
                    </a:cubicBezTo>
                    <a:cubicBezTo>
                      <a:pt x="318" y="181"/>
                      <a:pt x="329" y="178"/>
                      <a:pt x="330" y="181"/>
                    </a:cubicBezTo>
                    <a:cubicBezTo>
                      <a:pt x="320" y="198"/>
                      <a:pt x="302" y="209"/>
                      <a:pt x="296" y="230"/>
                    </a:cubicBezTo>
                    <a:cubicBezTo>
                      <a:pt x="295" y="234"/>
                      <a:pt x="290" y="246"/>
                      <a:pt x="280" y="246"/>
                    </a:cubicBezTo>
                    <a:cubicBezTo>
                      <a:pt x="276" y="246"/>
                      <a:pt x="276" y="249"/>
                      <a:pt x="273" y="252"/>
                    </a:cubicBezTo>
                    <a:cubicBezTo>
                      <a:pt x="265" y="262"/>
                      <a:pt x="252" y="268"/>
                      <a:pt x="241" y="276"/>
                    </a:cubicBezTo>
                    <a:cubicBezTo>
                      <a:pt x="235" y="280"/>
                      <a:pt x="225" y="279"/>
                      <a:pt x="226" y="289"/>
                    </a:cubicBezTo>
                    <a:cubicBezTo>
                      <a:pt x="227" y="299"/>
                      <a:pt x="220" y="311"/>
                      <a:pt x="235" y="314"/>
                    </a:cubicBezTo>
                    <a:cubicBezTo>
                      <a:pt x="236" y="322"/>
                      <a:pt x="225" y="313"/>
                      <a:pt x="226" y="321"/>
                    </a:cubicBezTo>
                    <a:cubicBezTo>
                      <a:pt x="227" y="327"/>
                      <a:pt x="234" y="321"/>
                      <a:pt x="237" y="325"/>
                    </a:cubicBezTo>
                    <a:cubicBezTo>
                      <a:pt x="236" y="330"/>
                      <a:pt x="230" y="331"/>
                      <a:pt x="231" y="334"/>
                    </a:cubicBezTo>
                    <a:cubicBezTo>
                      <a:pt x="238" y="340"/>
                      <a:pt x="245" y="344"/>
                      <a:pt x="253" y="342"/>
                    </a:cubicBezTo>
                    <a:cubicBezTo>
                      <a:pt x="260" y="339"/>
                      <a:pt x="266" y="333"/>
                      <a:pt x="272" y="329"/>
                    </a:cubicBezTo>
                    <a:cubicBezTo>
                      <a:pt x="278" y="326"/>
                      <a:pt x="284" y="323"/>
                      <a:pt x="286" y="332"/>
                    </a:cubicBezTo>
                    <a:cubicBezTo>
                      <a:pt x="289" y="348"/>
                      <a:pt x="301" y="360"/>
                      <a:pt x="304" y="376"/>
                    </a:cubicBezTo>
                    <a:cubicBezTo>
                      <a:pt x="305" y="382"/>
                      <a:pt x="309" y="383"/>
                      <a:pt x="311" y="380"/>
                    </a:cubicBezTo>
                    <a:cubicBezTo>
                      <a:pt x="316" y="373"/>
                      <a:pt x="324" y="373"/>
                      <a:pt x="332" y="370"/>
                    </a:cubicBezTo>
                    <a:cubicBezTo>
                      <a:pt x="335" y="368"/>
                      <a:pt x="341" y="366"/>
                      <a:pt x="339" y="357"/>
                    </a:cubicBezTo>
                    <a:cubicBezTo>
                      <a:pt x="337" y="348"/>
                      <a:pt x="337" y="336"/>
                      <a:pt x="350" y="329"/>
                    </a:cubicBezTo>
                    <a:cubicBezTo>
                      <a:pt x="361" y="323"/>
                      <a:pt x="360" y="309"/>
                      <a:pt x="350" y="307"/>
                    </a:cubicBezTo>
                    <a:cubicBezTo>
                      <a:pt x="339" y="304"/>
                      <a:pt x="342" y="296"/>
                      <a:pt x="343" y="290"/>
                    </a:cubicBezTo>
                    <a:cubicBezTo>
                      <a:pt x="346" y="275"/>
                      <a:pt x="357" y="265"/>
                      <a:pt x="370" y="258"/>
                    </a:cubicBezTo>
                    <a:cubicBezTo>
                      <a:pt x="378" y="254"/>
                      <a:pt x="384" y="250"/>
                      <a:pt x="385" y="239"/>
                    </a:cubicBezTo>
                    <a:cubicBezTo>
                      <a:pt x="387" y="225"/>
                      <a:pt x="400" y="218"/>
                      <a:pt x="414" y="222"/>
                    </a:cubicBezTo>
                    <a:cubicBezTo>
                      <a:pt x="419" y="224"/>
                      <a:pt x="423" y="229"/>
                      <a:pt x="419" y="235"/>
                    </a:cubicBezTo>
                    <a:cubicBezTo>
                      <a:pt x="415" y="240"/>
                      <a:pt x="411" y="246"/>
                      <a:pt x="406" y="250"/>
                    </a:cubicBezTo>
                    <a:cubicBezTo>
                      <a:pt x="391" y="260"/>
                      <a:pt x="380" y="269"/>
                      <a:pt x="383" y="292"/>
                    </a:cubicBezTo>
                    <a:cubicBezTo>
                      <a:pt x="385" y="304"/>
                      <a:pt x="388" y="309"/>
                      <a:pt x="396" y="311"/>
                    </a:cubicBezTo>
                    <a:cubicBezTo>
                      <a:pt x="406" y="313"/>
                      <a:pt x="416" y="315"/>
                      <a:pt x="425" y="309"/>
                    </a:cubicBezTo>
                    <a:cubicBezTo>
                      <a:pt x="433" y="305"/>
                      <a:pt x="442" y="307"/>
                      <a:pt x="450" y="306"/>
                    </a:cubicBezTo>
                    <a:cubicBezTo>
                      <a:pt x="454" y="305"/>
                      <a:pt x="457" y="307"/>
                      <a:pt x="458" y="311"/>
                    </a:cubicBezTo>
                    <a:cubicBezTo>
                      <a:pt x="459" y="315"/>
                      <a:pt x="457" y="317"/>
                      <a:pt x="453" y="318"/>
                    </a:cubicBezTo>
                    <a:cubicBezTo>
                      <a:pt x="446" y="320"/>
                      <a:pt x="441" y="322"/>
                      <a:pt x="433" y="321"/>
                    </a:cubicBezTo>
                    <a:cubicBezTo>
                      <a:pt x="423" y="319"/>
                      <a:pt x="412" y="321"/>
                      <a:pt x="404" y="328"/>
                    </a:cubicBezTo>
                    <a:cubicBezTo>
                      <a:pt x="398" y="334"/>
                      <a:pt x="409" y="338"/>
                      <a:pt x="411" y="343"/>
                    </a:cubicBezTo>
                    <a:cubicBezTo>
                      <a:pt x="413" y="346"/>
                      <a:pt x="413" y="351"/>
                      <a:pt x="411" y="353"/>
                    </a:cubicBezTo>
                    <a:cubicBezTo>
                      <a:pt x="408" y="356"/>
                      <a:pt x="403" y="355"/>
                      <a:pt x="401" y="353"/>
                    </a:cubicBezTo>
                    <a:cubicBezTo>
                      <a:pt x="397" y="349"/>
                      <a:pt x="391" y="345"/>
                      <a:pt x="387" y="349"/>
                    </a:cubicBezTo>
                    <a:cubicBezTo>
                      <a:pt x="382" y="354"/>
                      <a:pt x="378" y="360"/>
                      <a:pt x="379" y="369"/>
                    </a:cubicBezTo>
                    <a:cubicBezTo>
                      <a:pt x="380" y="376"/>
                      <a:pt x="386" y="389"/>
                      <a:pt x="368" y="391"/>
                    </a:cubicBezTo>
                    <a:cubicBezTo>
                      <a:pt x="362" y="391"/>
                      <a:pt x="358" y="394"/>
                      <a:pt x="352" y="391"/>
                    </a:cubicBezTo>
                    <a:cubicBezTo>
                      <a:pt x="348" y="388"/>
                      <a:pt x="342" y="389"/>
                      <a:pt x="338" y="393"/>
                    </a:cubicBezTo>
                    <a:cubicBezTo>
                      <a:pt x="323" y="407"/>
                      <a:pt x="301" y="388"/>
                      <a:pt x="286" y="402"/>
                    </a:cubicBezTo>
                    <a:cubicBezTo>
                      <a:pt x="285" y="401"/>
                      <a:pt x="284" y="399"/>
                      <a:pt x="283" y="398"/>
                    </a:cubicBezTo>
                    <a:cubicBezTo>
                      <a:pt x="268" y="392"/>
                      <a:pt x="279" y="381"/>
                      <a:pt x="278" y="372"/>
                    </a:cubicBezTo>
                    <a:cubicBezTo>
                      <a:pt x="278" y="365"/>
                      <a:pt x="274" y="357"/>
                      <a:pt x="279" y="350"/>
                    </a:cubicBezTo>
                    <a:cubicBezTo>
                      <a:pt x="278" y="350"/>
                      <a:pt x="277" y="349"/>
                      <a:pt x="275" y="348"/>
                    </a:cubicBezTo>
                    <a:cubicBezTo>
                      <a:pt x="272" y="358"/>
                      <a:pt x="254" y="354"/>
                      <a:pt x="255" y="370"/>
                    </a:cubicBezTo>
                    <a:cubicBezTo>
                      <a:pt x="256" y="378"/>
                      <a:pt x="260" y="386"/>
                      <a:pt x="261" y="394"/>
                    </a:cubicBezTo>
                    <a:cubicBezTo>
                      <a:pt x="262" y="399"/>
                      <a:pt x="268" y="412"/>
                      <a:pt x="251" y="406"/>
                    </a:cubicBezTo>
                    <a:cubicBezTo>
                      <a:pt x="246" y="404"/>
                      <a:pt x="237" y="407"/>
                      <a:pt x="232" y="410"/>
                    </a:cubicBezTo>
                    <a:cubicBezTo>
                      <a:pt x="217" y="420"/>
                      <a:pt x="207" y="436"/>
                      <a:pt x="191" y="447"/>
                    </a:cubicBezTo>
                    <a:cubicBezTo>
                      <a:pt x="181" y="454"/>
                      <a:pt x="175" y="465"/>
                      <a:pt x="160" y="458"/>
                    </a:cubicBezTo>
                    <a:cubicBezTo>
                      <a:pt x="157" y="457"/>
                      <a:pt x="154" y="459"/>
                      <a:pt x="155" y="463"/>
                    </a:cubicBezTo>
                    <a:cubicBezTo>
                      <a:pt x="160" y="481"/>
                      <a:pt x="151" y="474"/>
                      <a:pt x="142" y="471"/>
                    </a:cubicBezTo>
                    <a:cubicBezTo>
                      <a:pt x="137" y="469"/>
                      <a:pt x="128" y="469"/>
                      <a:pt x="126" y="475"/>
                    </a:cubicBezTo>
                    <a:cubicBezTo>
                      <a:pt x="124" y="480"/>
                      <a:pt x="129" y="485"/>
                      <a:pt x="137" y="486"/>
                    </a:cubicBezTo>
                    <a:cubicBezTo>
                      <a:pt x="164" y="489"/>
                      <a:pt x="165" y="517"/>
                      <a:pt x="158" y="536"/>
                    </a:cubicBezTo>
                    <a:cubicBezTo>
                      <a:pt x="155" y="541"/>
                      <a:pt x="151" y="541"/>
                      <a:pt x="148" y="540"/>
                    </a:cubicBezTo>
                    <a:cubicBezTo>
                      <a:pt x="131" y="534"/>
                      <a:pt x="113" y="539"/>
                      <a:pt x="96" y="535"/>
                    </a:cubicBezTo>
                    <a:cubicBezTo>
                      <a:pt x="91" y="533"/>
                      <a:pt x="81" y="536"/>
                      <a:pt x="84" y="548"/>
                    </a:cubicBezTo>
                    <a:cubicBezTo>
                      <a:pt x="87" y="559"/>
                      <a:pt x="88" y="572"/>
                      <a:pt x="82" y="582"/>
                    </a:cubicBezTo>
                    <a:cubicBezTo>
                      <a:pt x="75" y="594"/>
                      <a:pt x="89" y="602"/>
                      <a:pt x="86" y="613"/>
                    </a:cubicBezTo>
                    <a:cubicBezTo>
                      <a:pt x="86" y="613"/>
                      <a:pt x="90" y="615"/>
                      <a:pt x="91" y="615"/>
                    </a:cubicBezTo>
                    <a:cubicBezTo>
                      <a:pt x="101" y="609"/>
                      <a:pt x="106" y="614"/>
                      <a:pt x="111" y="621"/>
                    </a:cubicBezTo>
                    <a:cubicBezTo>
                      <a:pt x="114" y="626"/>
                      <a:pt x="117" y="622"/>
                      <a:pt x="120" y="622"/>
                    </a:cubicBezTo>
                    <a:cubicBezTo>
                      <a:pt x="127" y="620"/>
                      <a:pt x="134" y="618"/>
                      <a:pt x="142" y="618"/>
                    </a:cubicBezTo>
                    <a:cubicBezTo>
                      <a:pt x="154" y="618"/>
                      <a:pt x="171" y="602"/>
                      <a:pt x="173" y="590"/>
                    </a:cubicBezTo>
                    <a:cubicBezTo>
                      <a:pt x="174" y="576"/>
                      <a:pt x="180" y="567"/>
                      <a:pt x="195" y="564"/>
                    </a:cubicBezTo>
                    <a:cubicBezTo>
                      <a:pt x="200" y="562"/>
                      <a:pt x="207" y="557"/>
                      <a:pt x="206" y="551"/>
                    </a:cubicBezTo>
                    <a:cubicBezTo>
                      <a:pt x="205" y="538"/>
                      <a:pt x="213" y="539"/>
                      <a:pt x="220" y="540"/>
                    </a:cubicBezTo>
                    <a:cubicBezTo>
                      <a:pt x="234" y="543"/>
                      <a:pt x="246" y="540"/>
                      <a:pt x="257" y="530"/>
                    </a:cubicBezTo>
                    <a:cubicBezTo>
                      <a:pt x="263" y="525"/>
                      <a:pt x="273" y="526"/>
                      <a:pt x="276" y="535"/>
                    </a:cubicBezTo>
                    <a:cubicBezTo>
                      <a:pt x="282" y="551"/>
                      <a:pt x="295" y="557"/>
                      <a:pt x="308" y="565"/>
                    </a:cubicBezTo>
                    <a:cubicBezTo>
                      <a:pt x="321" y="572"/>
                      <a:pt x="335" y="580"/>
                      <a:pt x="331" y="600"/>
                    </a:cubicBezTo>
                    <a:cubicBezTo>
                      <a:pt x="333" y="594"/>
                      <a:pt x="344" y="593"/>
                      <a:pt x="341" y="586"/>
                    </a:cubicBezTo>
                    <a:cubicBezTo>
                      <a:pt x="335" y="570"/>
                      <a:pt x="347" y="578"/>
                      <a:pt x="352" y="577"/>
                    </a:cubicBezTo>
                    <a:cubicBezTo>
                      <a:pt x="352" y="573"/>
                      <a:pt x="350" y="571"/>
                      <a:pt x="347" y="570"/>
                    </a:cubicBezTo>
                    <a:cubicBezTo>
                      <a:pt x="328" y="561"/>
                      <a:pt x="313" y="548"/>
                      <a:pt x="301" y="530"/>
                    </a:cubicBezTo>
                    <a:cubicBezTo>
                      <a:pt x="297" y="524"/>
                      <a:pt x="296" y="518"/>
                      <a:pt x="301" y="512"/>
                    </a:cubicBezTo>
                    <a:cubicBezTo>
                      <a:pt x="307" y="505"/>
                      <a:pt x="310" y="514"/>
                      <a:pt x="313" y="517"/>
                    </a:cubicBezTo>
                    <a:cubicBezTo>
                      <a:pt x="325" y="530"/>
                      <a:pt x="337" y="544"/>
                      <a:pt x="355" y="550"/>
                    </a:cubicBezTo>
                    <a:cubicBezTo>
                      <a:pt x="364" y="554"/>
                      <a:pt x="364" y="561"/>
                      <a:pt x="364" y="568"/>
                    </a:cubicBezTo>
                    <a:cubicBezTo>
                      <a:pt x="364" y="580"/>
                      <a:pt x="375" y="593"/>
                      <a:pt x="388" y="595"/>
                    </a:cubicBezTo>
                    <a:cubicBezTo>
                      <a:pt x="382" y="600"/>
                      <a:pt x="379" y="606"/>
                      <a:pt x="385" y="611"/>
                    </a:cubicBezTo>
                    <a:cubicBezTo>
                      <a:pt x="388" y="614"/>
                      <a:pt x="396" y="621"/>
                      <a:pt x="398" y="616"/>
                    </a:cubicBezTo>
                    <a:cubicBezTo>
                      <a:pt x="401" y="609"/>
                      <a:pt x="406" y="604"/>
                      <a:pt x="409" y="597"/>
                    </a:cubicBezTo>
                    <a:cubicBezTo>
                      <a:pt x="397" y="595"/>
                      <a:pt x="402" y="582"/>
                      <a:pt x="392" y="576"/>
                    </a:cubicBezTo>
                    <a:cubicBezTo>
                      <a:pt x="405" y="577"/>
                      <a:pt x="413" y="565"/>
                      <a:pt x="421" y="568"/>
                    </a:cubicBezTo>
                    <a:cubicBezTo>
                      <a:pt x="434" y="573"/>
                      <a:pt x="443" y="568"/>
                      <a:pt x="455" y="563"/>
                    </a:cubicBezTo>
                    <a:cubicBezTo>
                      <a:pt x="443" y="554"/>
                      <a:pt x="440" y="545"/>
                      <a:pt x="452" y="534"/>
                    </a:cubicBezTo>
                    <a:cubicBezTo>
                      <a:pt x="454" y="533"/>
                      <a:pt x="454" y="531"/>
                      <a:pt x="455" y="529"/>
                    </a:cubicBezTo>
                    <a:cubicBezTo>
                      <a:pt x="462" y="520"/>
                      <a:pt x="465" y="509"/>
                      <a:pt x="474" y="502"/>
                    </a:cubicBezTo>
                    <a:cubicBezTo>
                      <a:pt x="479" y="498"/>
                      <a:pt x="502" y="501"/>
                      <a:pt x="501" y="506"/>
                    </a:cubicBezTo>
                    <a:cubicBezTo>
                      <a:pt x="499" y="511"/>
                      <a:pt x="497" y="515"/>
                      <a:pt x="502" y="519"/>
                    </a:cubicBezTo>
                    <a:cubicBezTo>
                      <a:pt x="508" y="525"/>
                      <a:pt x="513" y="523"/>
                      <a:pt x="519" y="519"/>
                    </a:cubicBezTo>
                    <a:cubicBezTo>
                      <a:pt x="521" y="517"/>
                      <a:pt x="525" y="514"/>
                      <a:pt x="520" y="512"/>
                    </a:cubicBezTo>
                    <a:cubicBezTo>
                      <a:pt x="507" y="505"/>
                      <a:pt x="520" y="501"/>
                      <a:pt x="522" y="501"/>
                    </a:cubicBezTo>
                    <a:cubicBezTo>
                      <a:pt x="533" y="498"/>
                      <a:pt x="542" y="489"/>
                      <a:pt x="556" y="494"/>
                    </a:cubicBezTo>
                    <a:cubicBezTo>
                      <a:pt x="545" y="500"/>
                      <a:pt x="546" y="512"/>
                      <a:pt x="536" y="521"/>
                    </a:cubicBezTo>
                    <a:cubicBezTo>
                      <a:pt x="554" y="523"/>
                      <a:pt x="560" y="540"/>
                      <a:pt x="576" y="543"/>
                    </a:cubicBezTo>
                    <a:cubicBezTo>
                      <a:pt x="579" y="543"/>
                      <a:pt x="584" y="551"/>
                      <a:pt x="582" y="556"/>
                    </a:cubicBezTo>
                    <a:cubicBezTo>
                      <a:pt x="580" y="561"/>
                      <a:pt x="576" y="564"/>
                      <a:pt x="569" y="564"/>
                    </a:cubicBezTo>
                    <a:cubicBezTo>
                      <a:pt x="554" y="564"/>
                      <a:pt x="540" y="566"/>
                      <a:pt x="526" y="559"/>
                    </a:cubicBezTo>
                    <a:cubicBezTo>
                      <a:pt x="518" y="555"/>
                      <a:pt x="507" y="555"/>
                      <a:pt x="496" y="557"/>
                    </a:cubicBezTo>
                    <a:cubicBezTo>
                      <a:pt x="473" y="561"/>
                      <a:pt x="454" y="576"/>
                      <a:pt x="429" y="577"/>
                    </a:cubicBezTo>
                    <a:cubicBezTo>
                      <a:pt x="431" y="582"/>
                      <a:pt x="437" y="583"/>
                      <a:pt x="436" y="590"/>
                    </a:cubicBezTo>
                    <a:cubicBezTo>
                      <a:pt x="435" y="600"/>
                      <a:pt x="435" y="610"/>
                      <a:pt x="448" y="615"/>
                    </a:cubicBezTo>
                    <a:cubicBezTo>
                      <a:pt x="457" y="619"/>
                      <a:pt x="464" y="629"/>
                      <a:pt x="476" y="618"/>
                    </a:cubicBezTo>
                    <a:cubicBezTo>
                      <a:pt x="478" y="616"/>
                      <a:pt x="484" y="617"/>
                      <a:pt x="487" y="620"/>
                    </a:cubicBezTo>
                    <a:cubicBezTo>
                      <a:pt x="494" y="626"/>
                      <a:pt x="500" y="625"/>
                      <a:pt x="508" y="620"/>
                    </a:cubicBezTo>
                    <a:cubicBezTo>
                      <a:pt x="519" y="613"/>
                      <a:pt x="526" y="618"/>
                      <a:pt x="526" y="630"/>
                    </a:cubicBezTo>
                    <a:cubicBezTo>
                      <a:pt x="526" y="648"/>
                      <a:pt x="515" y="662"/>
                      <a:pt x="507" y="676"/>
                    </a:cubicBezTo>
                    <a:cubicBezTo>
                      <a:pt x="504" y="683"/>
                      <a:pt x="490" y="677"/>
                      <a:pt x="481" y="678"/>
                    </a:cubicBezTo>
                    <a:cubicBezTo>
                      <a:pt x="477" y="678"/>
                      <a:pt x="472" y="677"/>
                      <a:pt x="468" y="678"/>
                    </a:cubicBezTo>
                    <a:cubicBezTo>
                      <a:pt x="443" y="684"/>
                      <a:pt x="421" y="672"/>
                      <a:pt x="398" y="664"/>
                    </a:cubicBezTo>
                    <a:cubicBezTo>
                      <a:pt x="381" y="658"/>
                      <a:pt x="373" y="660"/>
                      <a:pt x="370" y="678"/>
                    </a:cubicBezTo>
                    <a:cubicBezTo>
                      <a:pt x="369" y="686"/>
                      <a:pt x="368" y="690"/>
                      <a:pt x="357" y="686"/>
                    </a:cubicBezTo>
                    <a:cubicBezTo>
                      <a:pt x="341" y="679"/>
                      <a:pt x="327" y="672"/>
                      <a:pt x="312" y="664"/>
                    </a:cubicBezTo>
                    <a:cubicBezTo>
                      <a:pt x="303" y="658"/>
                      <a:pt x="291" y="661"/>
                      <a:pt x="281" y="654"/>
                    </a:cubicBezTo>
                    <a:cubicBezTo>
                      <a:pt x="274" y="649"/>
                      <a:pt x="271" y="647"/>
                      <a:pt x="280" y="642"/>
                    </a:cubicBezTo>
                    <a:cubicBezTo>
                      <a:pt x="292" y="636"/>
                      <a:pt x="274" y="626"/>
                      <a:pt x="283" y="620"/>
                    </a:cubicBezTo>
                    <a:cubicBezTo>
                      <a:pt x="280" y="617"/>
                      <a:pt x="278" y="611"/>
                      <a:pt x="273" y="612"/>
                    </a:cubicBezTo>
                    <a:cubicBezTo>
                      <a:pt x="262" y="614"/>
                      <a:pt x="249" y="609"/>
                      <a:pt x="240" y="613"/>
                    </a:cubicBezTo>
                    <a:cubicBezTo>
                      <a:pt x="226" y="620"/>
                      <a:pt x="212" y="617"/>
                      <a:pt x="198" y="618"/>
                    </a:cubicBezTo>
                    <a:cubicBezTo>
                      <a:pt x="190" y="618"/>
                      <a:pt x="183" y="620"/>
                      <a:pt x="177" y="624"/>
                    </a:cubicBezTo>
                    <a:cubicBezTo>
                      <a:pt x="159" y="634"/>
                      <a:pt x="142" y="644"/>
                      <a:pt x="121" y="630"/>
                    </a:cubicBezTo>
                    <a:cubicBezTo>
                      <a:pt x="115" y="626"/>
                      <a:pt x="113" y="631"/>
                      <a:pt x="111" y="635"/>
                    </a:cubicBezTo>
                    <a:cubicBezTo>
                      <a:pt x="107" y="642"/>
                      <a:pt x="106" y="652"/>
                      <a:pt x="97" y="654"/>
                    </a:cubicBezTo>
                    <a:cubicBezTo>
                      <a:pt x="80" y="657"/>
                      <a:pt x="76" y="670"/>
                      <a:pt x="76" y="684"/>
                    </a:cubicBezTo>
                    <a:cubicBezTo>
                      <a:pt x="76" y="691"/>
                      <a:pt x="73" y="696"/>
                      <a:pt x="69" y="700"/>
                    </a:cubicBezTo>
                    <a:cubicBezTo>
                      <a:pt x="62" y="710"/>
                      <a:pt x="48" y="713"/>
                      <a:pt x="40" y="722"/>
                    </a:cubicBezTo>
                    <a:cubicBezTo>
                      <a:pt x="28" y="735"/>
                      <a:pt x="21" y="751"/>
                      <a:pt x="13" y="767"/>
                    </a:cubicBezTo>
                    <a:cubicBezTo>
                      <a:pt x="6" y="778"/>
                      <a:pt x="0" y="787"/>
                      <a:pt x="9" y="802"/>
                    </a:cubicBezTo>
                    <a:cubicBezTo>
                      <a:pt x="13" y="808"/>
                      <a:pt x="14" y="821"/>
                      <a:pt x="9" y="833"/>
                    </a:cubicBezTo>
                    <a:cubicBezTo>
                      <a:pt x="1" y="852"/>
                      <a:pt x="1" y="872"/>
                      <a:pt x="18" y="888"/>
                    </a:cubicBezTo>
                    <a:cubicBezTo>
                      <a:pt x="31" y="900"/>
                      <a:pt x="36" y="919"/>
                      <a:pt x="49" y="929"/>
                    </a:cubicBezTo>
                    <a:cubicBezTo>
                      <a:pt x="70" y="944"/>
                      <a:pt x="89" y="964"/>
                      <a:pt x="123" y="956"/>
                    </a:cubicBezTo>
                    <a:cubicBezTo>
                      <a:pt x="147" y="950"/>
                      <a:pt x="173" y="950"/>
                      <a:pt x="197" y="939"/>
                    </a:cubicBezTo>
                    <a:cubicBezTo>
                      <a:pt x="207" y="935"/>
                      <a:pt x="221" y="939"/>
                      <a:pt x="226" y="947"/>
                    </a:cubicBezTo>
                    <a:cubicBezTo>
                      <a:pt x="234" y="962"/>
                      <a:pt x="243" y="964"/>
                      <a:pt x="255" y="956"/>
                    </a:cubicBezTo>
                    <a:cubicBezTo>
                      <a:pt x="258" y="955"/>
                      <a:pt x="259" y="956"/>
                      <a:pt x="260" y="957"/>
                    </a:cubicBezTo>
                    <a:cubicBezTo>
                      <a:pt x="272" y="965"/>
                      <a:pt x="278" y="974"/>
                      <a:pt x="271" y="989"/>
                    </a:cubicBezTo>
                    <a:cubicBezTo>
                      <a:pt x="261" y="1008"/>
                      <a:pt x="263" y="1026"/>
                      <a:pt x="280" y="1039"/>
                    </a:cubicBezTo>
                    <a:cubicBezTo>
                      <a:pt x="297" y="1053"/>
                      <a:pt x="300" y="1074"/>
                      <a:pt x="306" y="1093"/>
                    </a:cubicBezTo>
                    <a:cubicBezTo>
                      <a:pt x="308" y="1103"/>
                      <a:pt x="314" y="1115"/>
                      <a:pt x="309" y="1124"/>
                    </a:cubicBezTo>
                    <a:cubicBezTo>
                      <a:pt x="304" y="1135"/>
                      <a:pt x="301" y="1146"/>
                      <a:pt x="296" y="1156"/>
                    </a:cubicBezTo>
                    <a:cubicBezTo>
                      <a:pt x="289" y="1173"/>
                      <a:pt x="293" y="1185"/>
                      <a:pt x="300" y="1200"/>
                    </a:cubicBezTo>
                    <a:cubicBezTo>
                      <a:pt x="306" y="1216"/>
                      <a:pt x="316" y="1230"/>
                      <a:pt x="317" y="1250"/>
                    </a:cubicBezTo>
                    <a:cubicBezTo>
                      <a:pt x="317" y="1265"/>
                      <a:pt x="320" y="1282"/>
                      <a:pt x="329" y="1296"/>
                    </a:cubicBezTo>
                    <a:cubicBezTo>
                      <a:pt x="340" y="1312"/>
                      <a:pt x="350" y="1329"/>
                      <a:pt x="349" y="1350"/>
                    </a:cubicBezTo>
                    <a:cubicBezTo>
                      <a:pt x="349" y="1360"/>
                      <a:pt x="364" y="1371"/>
                      <a:pt x="368" y="1367"/>
                    </a:cubicBezTo>
                    <a:cubicBezTo>
                      <a:pt x="377" y="1359"/>
                      <a:pt x="388" y="1359"/>
                      <a:pt x="397" y="1359"/>
                    </a:cubicBezTo>
                    <a:cubicBezTo>
                      <a:pt x="425" y="1359"/>
                      <a:pt x="448" y="1349"/>
                      <a:pt x="463" y="1326"/>
                    </a:cubicBezTo>
                    <a:cubicBezTo>
                      <a:pt x="473" y="1310"/>
                      <a:pt x="493" y="1299"/>
                      <a:pt x="491" y="1278"/>
                    </a:cubicBezTo>
                    <a:cubicBezTo>
                      <a:pt x="490" y="1267"/>
                      <a:pt x="494" y="1262"/>
                      <a:pt x="501" y="1260"/>
                    </a:cubicBezTo>
                    <a:cubicBezTo>
                      <a:pt x="519" y="1256"/>
                      <a:pt x="518" y="1244"/>
                      <a:pt x="517" y="1231"/>
                    </a:cubicBezTo>
                    <a:cubicBezTo>
                      <a:pt x="516" y="1225"/>
                      <a:pt x="515" y="1220"/>
                      <a:pt x="513" y="1215"/>
                    </a:cubicBezTo>
                    <a:cubicBezTo>
                      <a:pt x="509" y="1209"/>
                      <a:pt x="512" y="1203"/>
                      <a:pt x="516" y="1201"/>
                    </a:cubicBezTo>
                    <a:cubicBezTo>
                      <a:pt x="528" y="1193"/>
                      <a:pt x="537" y="1180"/>
                      <a:pt x="552" y="1175"/>
                    </a:cubicBezTo>
                    <a:cubicBezTo>
                      <a:pt x="563" y="1172"/>
                      <a:pt x="569" y="1163"/>
                      <a:pt x="570" y="1149"/>
                    </a:cubicBezTo>
                    <a:cubicBezTo>
                      <a:pt x="572" y="1122"/>
                      <a:pt x="557" y="1097"/>
                      <a:pt x="555" y="1071"/>
                    </a:cubicBezTo>
                    <a:cubicBezTo>
                      <a:pt x="554" y="1054"/>
                      <a:pt x="558" y="1039"/>
                      <a:pt x="569" y="1029"/>
                    </a:cubicBezTo>
                    <a:cubicBezTo>
                      <a:pt x="587" y="1012"/>
                      <a:pt x="602" y="992"/>
                      <a:pt x="623" y="979"/>
                    </a:cubicBezTo>
                    <a:cubicBezTo>
                      <a:pt x="646" y="964"/>
                      <a:pt x="655" y="939"/>
                      <a:pt x="668" y="918"/>
                    </a:cubicBezTo>
                    <a:cubicBezTo>
                      <a:pt x="673" y="908"/>
                      <a:pt x="680" y="896"/>
                      <a:pt x="674" y="882"/>
                    </a:cubicBezTo>
                    <a:cubicBezTo>
                      <a:pt x="667" y="887"/>
                      <a:pt x="659" y="888"/>
                      <a:pt x="650" y="889"/>
                    </a:cubicBezTo>
                    <a:cubicBezTo>
                      <a:pt x="640" y="889"/>
                      <a:pt x="629" y="892"/>
                      <a:pt x="619" y="896"/>
                    </a:cubicBezTo>
                    <a:cubicBezTo>
                      <a:pt x="614" y="898"/>
                      <a:pt x="606" y="903"/>
                      <a:pt x="605" y="898"/>
                    </a:cubicBezTo>
                    <a:cubicBezTo>
                      <a:pt x="604" y="891"/>
                      <a:pt x="587" y="891"/>
                      <a:pt x="598" y="880"/>
                    </a:cubicBezTo>
                    <a:cubicBezTo>
                      <a:pt x="599" y="878"/>
                      <a:pt x="596" y="876"/>
                      <a:pt x="595" y="874"/>
                    </a:cubicBezTo>
                    <a:cubicBezTo>
                      <a:pt x="586" y="865"/>
                      <a:pt x="581" y="854"/>
                      <a:pt x="567" y="851"/>
                    </a:cubicBezTo>
                    <a:cubicBezTo>
                      <a:pt x="561" y="850"/>
                      <a:pt x="558" y="842"/>
                      <a:pt x="556" y="836"/>
                    </a:cubicBezTo>
                    <a:cubicBezTo>
                      <a:pt x="549" y="817"/>
                      <a:pt x="535" y="801"/>
                      <a:pt x="533" y="779"/>
                    </a:cubicBezTo>
                    <a:cubicBezTo>
                      <a:pt x="533" y="779"/>
                      <a:pt x="533" y="779"/>
                      <a:pt x="532" y="778"/>
                    </a:cubicBezTo>
                    <a:cubicBezTo>
                      <a:pt x="520" y="764"/>
                      <a:pt x="515" y="746"/>
                      <a:pt x="507" y="730"/>
                    </a:cubicBezTo>
                    <a:cubicBezTo>
                      <a:pt x="500" y="718"/>
                      <a:pt x="501" y="717"/>
                      <a:pt x="512" y="711"/>
                    </a:cubicBezTo>
                    <a:cubicBezTo>
                      <a:pt x="527" y="729"/>
                      <a:pt x="538" y="749"/>
                      <a:pt x="552" y="767"/>
                    </a:cubicBezTo>
                    <a:cubicBezTo>
                      <a:pt x="559" y="776"/>
                      <a:pt x="554" y="788"/>
                      <a:pt x="562" y="795"/>
                    </a:cubicBezTo>
                    <a:cubicBezTo>
                      <a:pt x="584" y="814"/>
                      <a:pt x="592" y="840"/>
                      <a:pt x="598" y="867"/>
                    </a:cubicBezTo>
                    <a:cubicBezTo>
                      <a:pt x="600" y="877"/>
                      <a:pt x="605" y="877"/>
                      <a:pt x="612" y="874"/>
                    </a:cubicBezTo>
                    <a:cubicBezTo>
                      <a:pt x="640" y="863"/>
                      <a:pt x="672" y="857"/>
                      <a:pt x="696" y="836"/>
                    </a:cubicBezTo>
                    <a:cubicBezTo>
                      <a:pt x="699" y="834"/>
                      <a:pt x="702" y="834"/>
                      <a:pt x="705" y="834"/>
                    </a:cubicBezTo>
                    <a:cubicBezTo>
                      <a:pt x="720" y="832"/>
                      <a:pt x="733" y="822"/>
                      <a:pt x="739" y="812"/>
                    </a:cubicBezTo>
                    <a:cubicBezTo>
                      <a:pt x="744" y="803"/>
                      <a:pt x="752" y="797"/>
                      <a:pt x="757" y="789"/>
                    </a:cubicBezTo>
                    <a:cubicBezTo>
                      <a:pt x="765" y="777"/>
                      <a:pt x="765" y="767"/>
                      <a:pt x="754" y="764"/>
                    </a:cubicBezTo>
                    <a:cubicBezTo>
                      <a:pt x="738" y="760"/>
                      <a:pt x="732" y="750"/>
                      <a:pt x="728" y="732"/>
                    </a:cubicBezTo>
                    <a:cubicBezTo>
                      <a:pt x="722" y="739"/>
                      <a:pt x="718" y="743"/>
                      <a:pt x="716" y="748"/>
                    </a:cubicBezTo>
                    <a:cubicBezTo>
                      <a:pt x="709" y="762"/>
                      <a:pt x="695" y="755"/>
                      <a:pt x="684" y="757"/>
                    </a:cubicBezTo>
                    <a:cubicBezTo>
                      <a:pt x="679" y="759"/>
                      <a:pt x="684" y="745"/>
                      <a:pt x="681" y="739"/>
                    </a:cubicBezTo>
                    <a:cubicBezTo>
                      <a:pt x="681" y="739"/>
                      <a:pt x="681" y="739"/>
                      <a:pt x="680" y="738"/>
                    </a:cubicBezTo>
                    <a:cubicBezTo>
                      <a:pt x="675" y="733"/>
                      <a:pt x="672" y="750"/>
                      <a:pt x="669" y="741"/>
                    </a:cubicBezTo>
                    <a:cubicBezTo>
                      <a:pt x="665" y="727"/>
                      <a:pt x="653" y="718"/>
                      <a:pt x="649" y="705"/>
                    </a:cubicBezTo>
                    <a:cubicBezTo>
                      <a:pt x="648" y="701"/>
                      <a:pt x="645" y="698"/>
                      <a:pt x="651" y="695"/>
                    </a:cubicBezTo>
                    <a:cubicBezTo>
                      <a:pt x="657" y="692"/>
                      <a:pt x="662" y="688"/>
                      <a:pt x="667" y="694"/>
                    </a:cubicBezTo>
                    <a:cubicBezTo>
                      <a:pt x="670" y="697"/>
                      <a:pt x="674" y="701"/>
                      <a:pt x="676" y="707"/>
                    </a:cubicBezTo>
                    <a:cubicBezTo>
                      <a:pt x="681" y="721"/>
                      <a:pt x="709" y="733"/>
                      <a:pt x="724" y="727"/>
                    </a:cubicBezTo>
                    <a:cubicBezTo>
                      <a:pt x="731" y="725"/>
                      <a:pt x="735" y="725"/>
                      <a:pt x="738" y="733"/>
                    </a:cubicBezTo>
                    <a:cubicBezTo>
                      <a:pt x="740" y="738"/>
                      <a:pt x="743" y="744"/>
                      <a:pt x="750" y="744"/>
                    </a:cubicBezTo>
                    <a:cubicBezTo>
                      <a:pt x="766" y="743"/>
                      <a:pt x="782" y="747"/>
                      <a:pt x="798" y="745"/>
                    </a:cubicBezTo>
                    <a:cubicBezTo>
                      <a:pt x="808" y="743"/>
                      <a:pt x="821" y="740"/>
                      <a:pt x="829" y="745"/>
                    </a:cubicBezTo>
                    <a:cubicBezTo>
                      <a:pt x="842" y="752"/>
                      <a:pt x="851" y="765"/>
                      <a:pt x="862" y="775"/>
                    </a:cubicBezTo>
                    <a:cubicBezTo>
                      <a:pt x="862" y="775"/>
                      <a:pt x="862" y="776"/>
                      <a:pt x="862" y="776"/>
                    </a:cubicBezTo>
                    <a:cubicBezTo>
                      <a:pt x="863" y="791"/>
                      <a:pt x="876" y="798"/>
                      <a:pt x="888" y="791"/>
                    </a:cubicBezTo>
                    <a:cubicBezTo>
                      <a:pt x="890" y="789"/>
                      <a:pt x="890" y="784"/>
                      <a:pt x="894" y="787"/>
                    </a:cubicBezTo>
                    <a:cubicBezTo>
                      <a:pt x="898" y="789"/>
                      <a:pt x="899" y="793"/>
                      <a:pt x="897" y="796"/>
                    </a:cubicBezTo>
                    <a:cubicBezTo>
                      <a:pt x="896" y="799"/>
                      <a:pt x="895" y="802"/>
                      <a:pt x="895" y="805"/>
                    </a:cubicBezTo>
                    <a:cubicBezTo>
                      <a:pt x="903" y="845"/>
                      <a:pt x="919" y="883"/>
                      <a:pt x="936" y="920"/>
                    </a:cubicBezTo>
                    <a:cubicBezTo>
                      <a:pt x="938" y="924"/>
                      <a:pt x="941" y="927"/>
                      <a:pt x="945" y="923"/>
                    </a:cubicBezTo>
                    <a:cubicBezTo>
                      <a:pt x="961" y="909"/>
                      <a:pt x="970" y="890"/>
                      <a:pt x="969" y="869"/>
                    </a:cubicBezTo>
                    <a:cubicBezTo>
                      <a:pt x="969" y="856"/>
                      <a:pt x="972" y="847"/>
                      <a:pt x="983" y="840"/>
                    </a:cubicBezTo>
                    <a:cubicBezTo>
                      <a:pt x="989" y="835"/>
                      <a:pt x="994" y="828"/>
                      <a:pt x="1000" y="824"/>
                    </a:cubicBezTo>
                    <a:cubicBezTo>
                      <a:pt x="1021" y="812"/>
                      <a:pt x="1032" y="786"/>
                      <a:pt x="1059" y="780"/>
                    </a:cubicBezTo>
                    <a:cubicBezTo>
                      <a:pt x="1073" y="776"/>
                      <a:pt x="1079" y="775"/>
                      <a:pt x="1082" y="791"/>
                    </a:cubicBezTo>
                    <a:cubicBezTo>
                      <a:pt x="1082" y="795"/>
                      <a:pt x="1086" y="799"/>
                      <a:pt x="1089" y="801"/>
                    </a:cubicBezTo>
                    <a:cubicBezTo>
                      <a:pt x="1100" y="809"/>
                      <a:pt x="1103" y="820"/>
                      <a:pt x="1102" y="832"/>
                    </a:cubicBezTo>
                    <a:cubicBezTo>
                      <a:pt x="1102" y="836"/>
                      <a:pt x="1099" y="839"/>
                      <a:pt x="1105" y="842"/>
                    </a:cubicBezTo>
                    <a:cubicBezTo>
                      <a:pt x="1110" y="844"/>
                      <a:pt x="1113" y="843"/>
                      <a:pt x="1116" y="839"/>
                    </a:cubicBezTo>
                    <a:cubicBezTo>
                      <a:pt x="1119" y="836"/>
                      <a:pt x="1122" y="832"/>
                      <a:pt x="1126" y="835"/>
                    </a:cubicBezTo>
                    <a:cubicBezTo>
                      <a:pt x="1130" y="837"/>
                      <a:pt x="1132" y="841"/>
                      <a:pt x="1132" y="846"/>
                    </a:cubicBezTo>
                    <a:cubicBezTo>
                      <a:pt x="1132" y="852"/>
                      <a:pt x="1131" y="859"/>
                      <a:pt x="1135" y="865"/>
                    </a:cubicBezTo>
                    <a:cubicBezTo>
                      <a:pt x="1141" y="877"/>
                      <a:pt x="1142" y="889"/>
                      <a:pt x="1139" y="902"/>
                    </a:cubicBezTo>
                    <a:cubicBezTo>
                      <a:pt x="1137" y="913"/>
                      <a:pt x="1136" y="923"/>
                      <a:pt x="1148" y="930"/>
                    </a:cubicBezTo>
                    <a:cubicBezTo>
                      <a:pt x="1153" y="934"/>
                      <a:pt x="1155" y="940"/>
                      <a:pt x="1157" y="947"/>
                    </a:cubicBezTo>
                    <a:cubicBezTo>
                      <a:pt x="1160" y="962"/>
                      <a:pt x="1164" y="978"/>
                      <a:pt x="1181" y="985"/>
                    </a:cubicBezTo>
                    <a:cubicBezTo>
                      <a:pt x="1185" y="987"/>
                      <a:pt x="1189" y="993"/>
                      <a:pt x="1194" y="989"/>
                    </a:cubicBezTo>
                    <a:cubicBezTo>
                      <a:pt x="1198" y="984"/>
                      <a:pt x="1192" y="981"/>
                      <a:pt x="1190" y="977"/>
                    </a:cubicBezTo>
                    <a:cubicBezTo>
                      <a:pt x="1189" y="976"/>
                      <a:pt x="1189" y="973"/>
                      <a:pt x="1189" y="971"/>
                    </a:cubicBezTo>
                    <a:cubicBezTo>
                      <a:pt x="1192" y="953"/>
                      <a:pt x="1179" y="945"/>
                      <a:pt x="1166" y="936"/>
                    </a:cubicBezTo>
                    <a:cubicBezTo>
                      <a:pt x="1156" y="928"/>
                      <a:pt x="1149" y="915"/>
                      <a:pt x="1148" y="903"/>
                    </a:cubicBezTo>
                    <a:cubicBezTo>
                      <a:pt x="1147" y="892"/>
                      <a:pt x="1154" y="881"/>
                      <a:pt x="1158" y="869"/>
                    </a:cubicBezTo>
                    <a:cubicBezTo>
                      <a:pt x="1177" y="881"/>
                      <a:pt x="1195" y="893"/>
                      <a:pt x="1203" y="914"/>
                    </a:cubicBezTo>
                    <a:cubicBezTo>
                      <a:pt x="1205" y="918"/>
                      <a:pt x="1209" y="916"/>
                      <a:pt x="1210" y="913"/>
                    </a:cubicBezTo>
                    <a:cubicBezTo>
                      <a:pt x="1218" y="904"/>
                      <a:pt x="1229" y="900"/>
                      <a:pt x="1239" y="894"/>
                    </a:cubicBezTo>
                    <a:cubicBezTo>
                      <a:pt x="1242" y="893"/>
                      <a:pt x="1245" y="892"/>
                      <a:pt x="1246" y="889"/>
                    </a:cubicBezTo>
                    <a:cubicBezTo>
                      <a:pt x="1251" y="873"/>
                      <a:pt x="1244" y="850"/>
                      <a:pt x="1230" y="838"/>
                    </a:cubicBezTo>
                    <a:cubicBezTo>
                      <a:pt x="1208" y="820"/>
                      <a:pt x="1209" y="803"/>
                      <a:pt x="1231" y="789"/>
                    </a:cubicBezTo>
                    <a:cubicBezTo>
                      <a:pt x="1238" y="784"/>
                      <a:pt x="1250" y="784"/>
                      <a:pt x="1251" y="788"/>
                    </a:cubicBezTo>
                    <a:cubicBezTo>
                      <a:pt x="1254" y="802"/>
                      <a:pt x="1259" y="791"/>
                      <a:pt x="1263" y="790"/>
                    </a:cubicBezTo>
                    <a:cubicBezTo>
                      <a:pt x="1277" y="784"/>
                      <a:pt x="1289" y="775"/>
                      <a:pt x="1306" y="773"/>
                    </a:cubicBezTo>
                    <a:cubicBezTo>
                      <a:pt x="1326" y="772"/>
                      <a:pt x="1340" y="756"/>
                      <a:pt x="1350" y="741"/>
                    </a:cubicBezTo>
                    <a:cubicBezTo>
                      <a:pt x="1356" y="732"/>
                      <a:pt x="1361" y="722"/>
                      <a:pt x="1368" y="714"/>
                    </a:cubicBezTo>
                    <a:cubicBezTo>
                      <a:pt x="1374" y="709"/>
                      <a:pt x="1373" y="702"/>
                      <a:pt x="1373" y="696"/>
                    </a:cubicBezTo>
                    <a:cubicBezTo>
                      <a:pt x="1373" y="693"/>
                      <a:pt x="1367" y="694"/>
                      <a:pt x="1369" y="690"/>
                    </a:cubicBezTo>
                    <a:cubicBezTo>
                      <a:pt x="1374" y="682"/>
                      <a:pt x="1370" y="674"/>
                      <a:pt x="1368" y="667"/>
                    </a:cubicBezTo>
                    <a:cubicBezTo>
                      <a:pt x="1365" y="659"/>
                      <a:pt x="1360" y="649"/>
                      <a:pt x="1352" y="643"/>
                    </a:cubicBezTo>
                    <a:cubicBezTo>
                      <a:pt x="1346" y="639"/>
                      <a:pt x="1349" y="638"/>
                      <a:pt x="1352" y="634"/>
                    </a:cubicBezTo>
                    <a:cubicBezTo>
                      <a:pt x="1360" y="625"/>
                      <a:pt x="1370" y="619"/>
                      <a:pt x="1381" y="614"/>
                    </a:cubicBezTo>
                    <a:cubicBezTo>
                      <a:pt x="1372" y="617"/>
                      <a:pt x="1367" y="602"/>
                      <a:pt x="1358" y="610"/>
                    </a:cubicBezTo>
                    <a:cubicBezTo>
                      <a:pt x="1352" y="615"/>
                      <a:pt x="1348" y="616"/>
                      <a:pt x="1345" y="607"/>
                    </a:cubicBezTo>
                    <a:cubicBezTo>
                      <a:pt x="1343" y="601"/>
                      <a:pt x="1333" y="605"/>
                      <a:pt x="1331" y="598"/>
                    </a:cubicBezTo>
                    <a:cubicBezTo>
                      <a:pt x="1330" y="596"/>
                      <a:pt x="1331" y="595"/>
                      <a:pt x="1333" y="594"/>
                    </a:cubicBezTo>
                    <a:cubicBezTo>
                      <a:pt x="1348" y="592"/>
                      <a:pt x="1357" y="580"/>
                      <a:pt x="1369" y="573"/>
                    </a:cubicBezTo>
                    <a:cubicBezTo>
                      <a:pt x="1372" y="570"/>
                      <a:pt x="1374" y="570"/>
                      <a:pt x="1376" y="573"/>
                    </a:cubicBezTo>
                    <a:cubicBezTo>
                      <a:pt x="1378" y="575"/>
                      <a:pt x="1378" y="577"/>
                      <a:pt x="1376" y="579"/>
                    </a:cubicBezTo>
                    <a:cubicBezTo>
                      <a:pt x="1372" y="583"/>
                      <a:pt x="1364" y="587"/>
                      <a:pt x="1371" y="593"/>
                    </a:cubicBezTo>
                    <a:cubicBezTo>
                      <a:pt x="1377" y="598"/>
                      <a:pt x="1381" y="589"/>
                      <a:pt x="1386" y="587"/>
                    </a:cubicBezTo>
                    <a:cubicBezTo>
                      <a:pt x="1388" y="587"/>
                      <a:pt x="1391" y="585"/>
                      <a:pt x="1392" y="584"/>
                    </a:cubicBezTo>
                    <a:cubicBezTo>
                      <a:pt x="1397" y="581"/>
                      <a:pt x="1400" y="582"/>
                      <a:pt x="1404" y="586"/>
                    </a:cubicBezTo>
                    <a:cubicBezTo>
                      <a:pt x="1408" y="589"/>
                      <a:pt x="1409" y="592"/>
                      <a:pt x="1406" y="597"/>
                    </a:cubicBezTo>
                    <a:cubicBezTo>
                      <a:pt x="1400" y="605"/>
                      <a:pt x="1404" y="607"/>
                      <a:pt x="1413" y="607"/>
                    </a:cubicBezTo>
                    <a:cubicBezTo>
                      <a:pt x="1420" y="606"/>
                      <a:pt x="1426" y="613"/>
                      <a:pt x="1424" y="618"/>
                    </a:cubicBezTo>
                    <a:cubicBezTo>
                      <a:pt x="1420" y="625"/>
                      <a:pt x="1420" y="633"/>
                      <a:pt x="1420" y="642"/>
                    </a:cubicBezTo>
                    <a:cubicBezTo>
                      <a:pt x="1420" y="644"/>
                      <a:pt x="1421" y="647"/>
                      <a:pt x="1425" y="647"/>
                    </a:cubicBezTo>
                    <a:cubicBezTo>
                      <a:pt x="1450" y="642"/>
                      <a:pt x="1458" y="621"/>
                      <a:pt x="1443" y="601"/>
                    </a:cubicBezTo>
                    <a:cubicBezTo>
                      <a:pt x="1440" y="598"/>
                      <a:pt x="1437" y="595"/>
                      <a:pt x="1435" y="592"/>
                    </a:cubicBezTo>
                    <a:cubicBezTo>
                      <a:pt x="1431" y="588"/>
                      <a:pt x="1429" y="585"/>
                      <a:pt x="1437" y="582"/>
                    </a:cubicBezTo>
                    <a:cubicBezTo>
                      <a:pt x="1446" y="578"/>
                      <a:pt x="1452" y="571"/>
                      <a:pt x="1456" y="561"/>
                    </a:cubicBezTo>
                    <a:cubicBezTo>
                      <a:pt x="1460" y="550"/>
                      <a:pt x="1470" y="543"/>
                      <a:pt x="1483" y="546"/>
                    </a:cubicBezTo>
                    <a:cubicBezTo>
                      <a:pt x="1490" y="548"/>
                      <a:pt x="1495" y="546"/>
                      <a:pt x="1501" y="543"/>
                    </a:cubicBezTo>
                    <a:cubicBezTo>
                      <a:pt x="1524" y="528"/>
                      <a:pt x="1536" y="504"/>
                      <a:pt x="1552" y="483"/>
                    </a:cubicBezTo>
                    <a:cubicBezTo>
                      <a:pt x="1565" y="466"/>
                      <a:pt x="1563" y="444"/>
                      <a:pt x="1569" y="425"/>
                    </a:cubicBezTo>
                    <a:cubicBezTo>
                      <a:pt x="1574" y="410"/>
                      <a:pt x="1557" y="396"/>
                      <a:pt x="1545" y="404"/>
                    </a:cubicBezTo>
                    <a:cubicBezTo>
                      <a:pt x="1536" y="410"/>
                      <a:pt x="1530" y="405"/>
                      <a:pt x="1527" y="402"/>
                    </a:cubicBezTo>
                    <a:cubicBezTo>
                      <a:pt x="1522" y="397"/>
                      <a:pt x="1515" y="397"/>
                      <a:pt x="1510" y="392"/>
                    </a:cubicBezTo>
                    <a:cubicBezTo>
                      <a:pt x="1533" y="373"/>
                      <a:pt x="1556" y="353"/>
                      <a:pt x="1579" y="334"/>
                    </a:cubicBezTo>
                    <a:cubicBezTo>
                      <a:pt x="1587" y="328"/>
                      <a:pt x="1597" y="320"/>
                      <a:pt x="1607" y="325"/>
                    </a:cubicBezTo>
                    <a:cubicBezTo>
                      <a:pt x="1622" y="332"/>
                      <a:pt x="1634" y="330"/>
                      <a:pt x="1649" y="326"/>
                    </a:cubicBezTo>
                    <a:cubicBezTo>
                      <a:pt x="1658" y="323"/>
                      <a:pt x="1669" y="317"/>
                      <a:pt x="1677" y="332"/>
                    </a:cubicBezTo>
                    <a:cubicBezTo>
                      <a:pt x="1683" y="343"/>
                      <a:pt x="1692" y="326"/>
                      <a:pt x="1700" y="330"/>
                    </a:cubicBezTo>
                    <a:cubicBezTo>
                      <a:pt x="1702" y="331"/>
                      <a:pt x="1703" y="329"/>
                      <a:pt x="1703" y="326"/>
                    </a:cubicBezTo>
                    <a:cubicBezTo>
                      <a:pt x="1705" y="310"/>
                      <a:pt x="1736" y="287"/>
                      <a:pt x="1752" y="289"/>
                    </a:cubicBezTo>
                    <a:cubicBezTo>
                      <a:pt x="1751" y="294"/>
                      <a:pt x="1769" y="283"/>
                      <a:pt x="1758" y="296"/>
                    </a:cubicBezTo>
                    <a:cubicBezTo>
                      <a:pt x="1756" y="300"/>
                      <a:pt x="1760" y="301"/>
                      <a:pt x="1762" y="304"/>
                    </a:cubicBezTo>
                    <a:cubicBezTo>
                      <a:pt x="1764" y="307"/>
                      <a:pt x="1767" y="306"/>
                      <a:pt x="1769" y="304"/>
                    </a:cubicBezTo>
                    <a:cubicBezTo>
                      <a:pt x="1776" y="295"/>
                      <a:pt x="1790" y="296"/>
                      <a:pt x="1793" y="282"/>
                    </a:cubicBezTo>
                    <a:cubicBezTo>
                      <a:pt x="1795" y="274"/>
                      <a:pt x="1803" y="273"/>
                      <a:pt x="1809" y="280"/>
                    </a:cubicBezTo>
                    <a:cubicBezTo>
                      <a:pt x="1807" y="284"/>
                      <a:pt x="1801" y="280"/>
                      <a:pt x="1801" y="284"/>
                    </a:cubicBezTo>
                    <a:cubicBezTo>
                      <a:pt x="1800" y="299"/>
                      <a:pt x="1790" y="304"/>
                      <a:pt x="1780" y="311"/>
                    </a:cubicBezTo>
                    <a:cubicBezTo>
                      <a:pt x="1762" y="323"/>
                      <a:pt x="1752" y="344"/>
                      <a:pt x="1730" y="350"/>
                    </a:cubicBezTo>
                    <a:cubicBezTo>
                      <a:pt x="1729" y="350"/>
                      <a:pt x="1727" y="351"/>
                      <a:pt x="1727" y="353"/>
                    </a:cubicBezTo>
                    <a:cubicBezTo>
                      <a:pt x="1720" y="370"/>
                      <a:pt x="1709" y="386"/>
                      <a:pt x="1716" y="406"/>
                    </a:cubicBezTo>
                    <a:cubicBezTo>
                      <a:pt x="1718" y="414"/>
                      <a:pt x="1721" y="423"/>
                      <a:pt x="1723" y="431"/>
                    </a:cubicBezTo>
                    <a:cubicBezTo>
                      <a:pt x="1724" y="436"/>
                      <a:pt x="1723" y="443"/>
                      <a:pt x="1727" y="443"/>
                    </a:cubicBezTo>
                    <a:cubicBezTo>
                      <a:pt x="1732" y="443"/>
                      <a:pt x="1738" y="439"/>
                      <a:pt x="1739" y="433"/>
                    </a:cubicBezTo>
                    <a:cubicBezTo>
                      <a:pt x="1742" y="421"/>
                      <a:pt x="1752" y="413"/>
                      <a:pt x="1759" y="404"/>
                    </a:cubicBezTo>
                    <a:cubicBezTo>
                      <a:pt x="1767" y="395"/>
                      <a:pt x="1780" y="389"/>
                      <a:pt x="1783" y="375"/>
                    </a:cubicBezTo>
                    <a:cubicBezTo>
                      <a:pt x="1783" y="371"/>
                      <a:pt x="1789" y="373"/>
                      <a:pt x="1791" y="370"/>
                    </a:cubicBezTo>
                    <a:cubicBezTo>
                      <a:pt x="1780" y="366"/>
                      <a:pt x="1796" y="350"/>
                      <a:pt x="1780" y="348"/>
                    </a:cubicBezTo>
                    <a:cubicBezTo>
                      <a:pt x="1779" y="348"/>
                      <a:pt x="1778" y="346"/>
                      <a:pt x="1778" y="344"/>
                    </a:cubicBezTo>
                    <a:cubicBezTo>
                      <a:pt x="1778" y="341"/>
                      <a:pt x="1798" y="318"/>
                      <a:pt x="1801" y="318"/>
                    </a:cubicBezTo>
                    <a:cubicBezTo>
                      <a:pt x="1810" y="319"/>
                      <a:pt x="1818" y="306"/>
                      <a:pt x="1826" y="317"/>
                    </a:cubicBezTo>
                    <a:cubicBezTo>
                      <a:pt x="1831" y="308"/>
                      <a:pt x="1844" y="309"/>
                      <a:pt x="1847" y="311"/>
                    </a:cubicBezTo>
                    <a:cubicBezTo>
                      <a:pt x="1865" y="322"/>
                      <a:pt x="1874" y="306"/>
                      <a:pt x="1886" y="300"/>
                    </a:cubicBezTo>
                    <a:cubicBezTo>
                      <a:pt x="1891" y="298"/>
                      <a:pt x="1895" y="294"/>
                      <a:pt x="1900" y="293"/>
                    </a:cubicBezTo>
                    <a:cubicBezTo>
                      <a:pt x="1916" y="289"/>
                      <a:pt x="1927" y="274"/>
                      <a:pt x="1946" y="281"/>
                    </a:cubicBezTo>
                    <a:cubicBezTo>
                      <a:pt x="1956" y="285"/>
                      <a:pt x="1954" y="276"/>
                      <a:pt x="1953" y="270"/>
                    </a:cubicBezTo>
                    <a:cubicBezTo>
                      <a:pt x="1949" y="255"/>
                      <a:pt x="1936" y="249"/>
                      <a:pt x="1923" y="242"/>
                    </a:cubicBezTo>
                    <a:cubicBezTo>
                      <a:pt x="1929" y="240"/>
                      <a:pt x="1932" y="240"/>
                      <a:pt x="1937" y="244"/>
                    </a:cubicBezTo>
                    <a:cubicBezTo>
                      <a:pt x="1948" y="252"/>
                      <a:pt x="1966" y="241"/>
                      <a:pt x="1964" y="228"/>
                    </a:cubicBezTo>
                    <a:cubicBezTo>
                      <a:pt x="1963" y="222"/>
                      <a:pt x="1966" y="220"/>
                      <a:pt x="1970" y="220"/>
                    </a:cubicBezTo>
                    <a:cubicBezTo>
                      <a:pt x="1976" y="218"/>
                      <a:pt x="1972" y="223"/>
                      <a:pt x="1973" y="225"/>
                    </a:cubicBezTo>
                    <a:cubicBezTo>
                      <a:pt x="1974" y="230"/>
                      <a:pt x="1977" y="234"/>
                      <a:pt x="1983" y="232"/>
                    </a:cubicBezTo>
                    <a:cubicBezTo>
                      <a:pt x="1993" y="230"/>
                      <a:pt x="1999" y="233"/>
                      <a:pt x="2005" y="240"/>
                    </a:cubicBezTo>
                    <a:cubicBezTo>
                      <a:pt x="2011" y="247"/>
                      <a:pt x="2019" y="252"/>
                      <a:pt x="2028" y="251"/>
                    </a:cubicBezTo>
                    <a:cubicBezTo>
                      <a:pt x="2036" y="250"/>
                      <a:pt x="2039" y="243"/>
                      <a:pt x="2038" y="234"/>
                    </a:cubicBezTo>
                    <a:cubicBezTo>
                      <a:pt x="2038" y="230"/>
                      <a:pt x="2044" y="233"/>
                      <a:pt x="2044" y="232"/>
                    </a:cubicBezTo>
                    <a:cubicBezTo>
                      <a:pt x="2047" y="225"/>
                      <a:pt x="2059" y="232"/>
                      <a:pt x="2059" y="223"/>
                    </a:cubicBezTo>
                    <a:close/>
                    <a:moveTo>
                      <a:pt x="704" y="589"/>
                    </a:moveTo>
                    <a:cubicBezTo>
                      <a:pt x="709" y="597"/>
                      <a:pt x="708" y="608"/>
                      <a:pt x="704" y="616"/>
                    </a:cubicBezTo>
                    <a:cubicBezTo>
                      <a:pt x="702" y="620"/>
                      <a:pt x="690" y="620"/>
                      <a:pt x="683" y="619"/>
                    </a:cubicBezTo>
                    <a:cubicBezTo>
                      <a:pt x="676" y="617"/>
                      <a:pt x="669" y="613"/>
                      <a:pt x="663" y="609"/>
                    </a:cubicBezTo>
                    <a:cubicBezTo>
                      <a:pt x="657" y="604"/>
                      <a:pt x="650" y="599"/>
                      <a:pt x="658" y="590"/>
                    </a:cubicBezTo>
                    <a:cubicBezTo>
                      <a:pt x="670" y="575"/>
                      <a:pt x="656" y="564"/>
                      <a:pt x="649" y="553"/>
                    </a:cubicBezTo>
                    <a:cubicBezTo>
                      <a:pt x="644" y="544"/>
                      <a:pt x="638" y="537"/>
                      <a:pt x="643" y="526"/>
                    </a:cubicBezTo>
                    <a:cubicBezTo>
                      <a:pt x="649" y="512"/>
                      <a:pt x="657" y="500"/>
                      <a:pt x="674" y="498"/>
                    </a:cubicBezTo>
                    <a:cubicBezTo>
                      <a:pt x="680" y="497"/>
                      <a:pt x="686" y="498"/>
                      <a:pt x="692" y="498"/>
                    </a:cubicBezTo>
                    <a:cubicBezTo>
                      <a:pt x="698" y="497"/>
                      <a:pt x="700" y="501"/>
                      <a:pt x="700" y="507"/>
                    </a:cubicBezTo>
                    <a:cubicBezTo>
                      <a:pt x="700" y="513"/>
                      <a:pt x="698" y="518"/>
                      <a:pt x="692" y="516"/>
                    </a:cubicBezTo>
                    <a:cubicBezTo>
                      <a:pt x="681" y="512"/>
                      <a:pt x="678" y="522"/>
                      <a:pt x="672" y="526"/>
                    </a:cubicBezTo>
                    <a:cubicBezTo>
                      <a:pt x="678" y="532"/>
                      <a:pt x="675" y="545"/>
                      <a:pt x="687" y="546"/>
                    </a:cubicBezTo>
                    <a:cubicBezTo>
                      <a:pt x="688" y="546"/>
                      <a:pt x="690" y="547"/>
                      <a:pt x="690" y="547"/>
                    </a:cubicBezTo>
                    <a:cubicBezTo>
                      <a:pt x="691" y="560"/>
                      <a:pt x="707" y="558"/>
                      <a:pt x="713" y="569"/>
                    </a:cubicBezTo>
                    <a:cubicBezTo>
                      <a:pt x="693" y="572"/>
                      <a:pt x="693" y="572"/>
                      <a:pt x="704" y="58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E51476EE-7570-4536-91E6-09DDFA5317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23547" y="1810576"/>
                <a:ext cx="3182947" cy="3735447"/>
              </a:xfrm>
              <a:custGeom>
                <a:avLst/>
                <a:gdLst>
                  <a:gd name="T0" fmla="*/ 1175 w 1335"/>
                  <a:gd name="T1" fmla="*/ 940 h 1566"/>
                  <a:gd name="T2" fmla="*/ 1056 w 1335"/>
                  <a:gd name="T3" fmla="*/ 840 h 1566"/>
                  <a:gd name="T4" fmla="*/ 910 w 1335"/>
                  <a:gd name="T5" fmla="*/ 859 h 1566"/>
                  <a:gd name="T6" fmla="*/ 797 w 1335"/>
                  <a:gd name="T7" fmla="*/ 770 h 1566"/>
                  <a:gd name="T8" fmla="*/ 706 w 1335"/>
                  <a:gd name="T9" fmla="*/ 720 h 1566"/>
                  <a:gd name="T10" fmla="*/ 778 w 1335"/>
                  <a:gd name="T11" fmla="*/ 636 h 1566"/>
                  <a:gd name="T12" fmla="*/ 880 w 1335"/>
                  <a:gd name="T13" fmla="*/ 669 h 1566"/>
                  <a:gd name="T14" fmla="*/ 924 w 1335"/>
                  <a:gd name="T15" fmla="*/ 540 h 1566"/>
                  <a:gd name="T16" fmla="*/ 1051 w 1335"/>
                  <a:gd name="T17" fmla="*/ 459 h 1566"/>
                  <a:gd name="T18" fmla="*/ 1030 w 1335"/>
                  <a:gd name="T19" fmla="*/ 404 h 1566"/>
                  <a:gd name="T20" fmla="*/ 1151 w 1335"/>
                  <a:gd name="T21" fmla="*/ 422 h 1566"/>
                  <a:gd name="T22" fmla="*/ 1098 w 1335"/>
                  <a:gd name="T23" fmla="*/ 319 h 1566"/>
                  <a:gd name="T24" fmla="*/ 983 w 1335"/>
                  <a:gd name="T25" fmla="*/ 246 h 1566"/>
                  <a:gd name="T26" fmla="*/ 895 w 1335"/>
                  <a:gd name="T27" fmla="*/ 273 h 1566"/>
                  <a:gd name="T28" fmla="*/ 856 w 1335"/>
                  <a:gd name="T29" fmla="*/ 345 h 1566"/>
                  <a:gd name="T30" fmla="*/ 767 w 1335"/>
                  <a:gd name="T31" fmla="*/ 209 h 1566"/>
                  <a:gd name="T32" fmla="*/ 869 w 1335"/>
                  <a:gd name="T33" fmla="*/ 195 h 1566"/>
                  <a:gd name="T34" fmla="*/ 905 w 1335"/>
                  <a:gd name="T35" fmla="*/ 88 h 1566"/>
                  <a:gd name="T36" fmla="*/ 921 w 1335"/>
                  <a:gd name="T37" fmla="*/ 168 h 1566"/>
                  <a:gd name="T38" fmla="*/ 1015 w 1335"/>
                  <a:gd name="T39" fmla="*/ 215 h 1566"/>
                  <a:gd name="T40" fmla="*/ 1042 w 1335"/>
                  <a:gd name="T41" fmla="*/ 170 h 1566"/>
                  <a:gd name="T42" fmla="*/ 942 w 1335"/>
                  <a:gd name="T43" fmla="*/ 58 h 1566"/>
                  <a:gd name="T44" fmla="*/ 823 w 1335"/>
                  <a:gd name="T45" fmla="*/ 58 h 1566"/>
                  <a:gd name="T46" fmla="*/ 841 w 1335"/>
                  <a:gd name="T47" fmla="*/ 87 h 1566"/>
                  <a:gd name="T48" fmla="*/ 734 w 1335"/>
                  <a:gd name="T49" fmla="*/ 53 h 1566"/>
                  <a:gd name="T50" fmla="*/ 725 w 1335"/>
                  <a:gd name="T51" fmla="*/ 37 h 1566"/>
                  <a:gd name="T52" fmla="*/ 595 w 1335"/>
                  <a:gd name="T53" fmla="*/ 119 h 1566"/>
                  <a:gd name="T54" fmla="*/ 539 w 1335"/>
                  <a:gd name="T55" fmla="*/ 102 h 1566"/>
                  <a:gd name="T56" fmla="*/ 625 w 1335"/>
                  <a:gd name="T57" fmla="*/ 18 h 1566"/>
                  <a:gd name="T58" fmla="*/ 546 w 1335"/>
                  <a:gd name="T59" fmla="*/ 40 h 1566"/>
                  <a:gd name="T60" fmla="*/ 436 w 1335"/>
                  <a:gd name="T61" fmla="*/ 25 h 1566"/>
                  <a:gd name="T62" fmla="*/ 508 w 1335"/>
                  <a:gd name="T63" fmla="*/ 89 h 1566"/>
                  <a:gd name="T64" fmla="*/ 395 w 1335"/>
                  <a:gd name="T65" fmla="*/ 84 h 1566"/>
                  <a:gd name="T66" fmla="*/ 274 w 1335"/>
                  <a:gd name="T67" fmla="*/ 91 h 1566"/>
                  <a:gd name="T68" fmla="*/ 58 w 1335"/>
                  <a:gd name="T69" fmla="*/ 85 h 1566"/>
                  <a:gd name="T70" fmla="*/ 6 w 1335"/>
                  <a:gd name="T71" fmla="*/ 171 h 1566"/>
                  <a:gd name="T72" fmla="*/ 27 w 1335"/>
                  <a:gd name="T73" fmla="*/ 245 h 1566"/>
                  <a:gd name="T74" fmla="*/ 82 w 1335"/>
                  <a:gd name="T75" fmla="*/ 302 h 1566"/>
                  <a:gd name="T76" fmla="*/ 130 w 1335"/>
                  <a:gd name="T77" fmla="*/ 292 h 1566"/>
                  <a:gd name="T78" fmla="*/ 164 w 1335"/>
                  <a:gd name="T79" fmla="*/ 264 h 1566"/>
                  <a:gd name="T80" fmla="*/ 292 w 1335"/>
                  <a:gd name="T81" fmla="*/ 270 h 1566"/>
                  <a:gd name="T82" fmla="*/ 370 w 1335"/>
                  <a:gd name="T83" fmla="*/ 330 h 1566"/>
                  <a:gd name="T84" fmla="*/ 462 w 1335"/>
                  <a:gd name="T85" fmla="*/ 561 h 1566"/>
                  <a:gd name="T86" fmla="*/ 582 w 1335"/>
                  <a:gd name="T87" fmla="*/ 694 h 1566"/>
                  <a:gd name="T88" fmla="*/ 659 w 1335"/>
                  <a:gd name="T89" fmla="*/ 763 h 1566"/>
                  <a:gd name="T90" fmla="*/ 804 w 1335"/>
                  <a:gd name="T91" fmla="*/ 817 h 1566"/>
                  <a:gd name="T92" fmla="*/ 925 w 1335"/>
                  <a:gd name="T93" fmla="*/ 950 h 1566"/>
                  <a:gd name="T94" fmla="*/ 948 w 1335"/>
                  <a:gd name="T95" fmla="*/ 1107 h 1566"/>
                  <a:gd name="T96" fmla="*/ 947 w 1335"/>
                  <a:gd name="T97" fmla="*/ 1386 h 1566"/>
                  <a:gd name="T98" fmla="*/ 931 w 1335"/>
                  <a:gd name="T99" fmla="*/ 1479 h 1566"/>
                  <a:gd name="T100" fmla="*/ 947 w 1335"/>
                  <a:gd name="T101" fmla="*/ 1532 h 1566"/>
                  <a:gd name="T102" fmla="*/ 984 w 1335"/>
                  <a:gd name="T103" fmla="*/ 1562 h 1566"/>
                  <a:gd name="T104" fmla="*/ 1027 w 1335"/>
                  <a:gd name="T105" fmla="*/ 1382 h 1566"/>
                  <a:gd name="T106" fmla="*/ 1169 w 1335"/>
                  <a:gd name="T107" fmla="*/ 1254 h 1566"/>
                  <a:gd name="T108" fmla="*/ 1306 w 1335"/>
                  <a:gd name="T109" fmla="*/ 1061 h 1566"/>
                  <a:gd name="T110" fmla="*/ 720 w 1335"/>
                  <a:gd name="T111" fmla="*/ 125 h 1566"/>
                  <a:gd name="T112" fmla="*/ 548 w 1335"/>
                  <a:gd name="T113" fmla="*/ 619 h 1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35" h="1566">
                    <a:moveTo>
                      <a:pt x="1314" y="992"/>
                    </a:moveTo>
                    <a:cubicBezTo>
                      <a:pt x="1312" y="992"/>
                      <a:pt x="1309" y="989"/>
                      <a:pt x="1307" y="987"/>
                    </a:cubicBezTo>
                    <a:cubicBezTo>
                      <a:pt x="1291" y="969"/>
                      <a:pt x="1270" y="967"/>
                      <a:pt x="1247" y="969"/>
                    </a:cubicBezTo>
                    <a:cubicBezTo>
                      <a:pt x="1244" y="969"/>
                      <a:pt x="1239" y="971"/>
                      <a:pt x="1238" y="967"/>
                    </a:cubicBezTo>
                    <a:cubicBezTo>
                      <a:pt x="1236" y="953"/>
                      <a:pt x="1224" y="954"/>
                      <a:pt x="1214" y="950"/>
                    </a:cubicBezTo>
                    <a:cubicBezTo>
                      <a:pt x="1208" y="948"/>
                      <a:pt x="1202" y="944"/>
                      <a:pt x="1200" y="955"/>
                    </a:cubicBezTo>
                    <a:cubicBezTo>
                      <a:pt x="1200" y="957"/>
                      <a:pt x="1197" y="957"/>
                      <a:pt x="1195" y="957"/>
                    </a:cubicBezTo>
                    <a:cubicBezTo>
                      <a:pt x="1194" y="957"/>
                      <a:pt x="1192" y="956"/>
                      <a:pt x="1193" y="954"/>
                    </a:cubicBezTo>
                    <a:cubicBezTo>
                      <a:pt x="1198" y="935"/>
                      <a:pt x="1181" y="946"/>
                      <a:pt x="1175" y="940"/>
                    </a:cubicBezTo>
                    <a:cubicBezTo>
                      <a:pt x="1183" y="933"/>
                      <a:pt x="1186" y="926"/>
                      <a:pt x="1175" y="919"/>
                    </a:cubicBezTo>
                    <a:cubicBezTo>
                      <a:pt x="1173" y="918"/>
                      <a:pt x="1171" y="914"/>
                      <a:pt x="1171" y="911"/>
                    </a:cubicBezTo>
                    <a:cubicBezTo>
                      <a:pt x="1170" y="896"/>
                      <a:pt x="1158" y="890"/>
                      <a:pt x="1146" y="885"/>
                    </a:cubicBezTo>
                    <a:cubicBezTo>
                      <a:pt x="1136" y="881"/>
                      <a:pt x="1126" y="879"/>
                      <a:pt x="1115" y="879"/>
                    </a:cubicBezTo>
                    <a:cubicBezTo>
                      <a:pt x="1106" y="879"/>
                      <a:pt x="1099" y="875"/>
                      <a:pt x="1097" y="869"/>
                    </a:cubicBezTo>
                    <a:cubicBezTo>
                      <a:pt x="1095" y="861"/>
                      <a:pt x="1087" y="858"/>
                      <a:pt x="1083" y="857"/>
                    </a:cubicBezTo>
                    <a:cubicBezTo>
                      <a:pt x="1069" y="856"/>
                      <a:pt x="1068" y="848"/>
                      <a:pt x="1069" y="837"/>
                    </a:cubicBezTo>
                    <a:cubicBezTo>
                      <a:pt x="1069" y="835"/>
                      <a:pt x="1068" y="834"/>
                      <a:pt x="1068" y="834"/>
                    </a:cubicBezTo>
                    <a:cubicBezTo>
                      <a:pt x="1061" y="834"/>
                      <a:pt x="1063" y="850"/>
                      <a:pt x="1056" y="840"/>
                    </a:cubicBezTo>
                    <a:cubicBezTo>
                      <a:pt x="1051" y="833"/>
                      <a:pt x="1047" y="834"/>
                      <a:pt x="1041" y="837"/>
                    </a:cubicBezTo>
                    <a:cubicBezTo>
                      <a:pt x="1029" y="844"/>
                      <a:pt x="1016" y="832"/>
                      <a:pt x="1004" y="837"/>
                    </a:cubicBezTo>
                    <a:cubicBezTo>
                      <a:pt x="1001" y="838"/>
                      <a:pt x="998" y="835"/>
                      <a:pt x="998" y="833"/>
                    </a:cubicBezTo>
                    <a:cubicBezTo>
                      <a:pt x="997" y="821"/>
                      <a:pt x="986" y="822"/>
                      <a:pt x="982" y="823"/>
                    </a:cubicBezTo>
                    <a:cubicBezTo>
                      <a:pt x="973" y="825"/>
                      <a:pt x="963" y="830"/>
                      <a:pt x="968" y="843"/>
                    </a:cubicBezTo>
                    <a:cubicBezTo>
                      <a:pt x="969" y="846"/>
                      <a:pt x="967" y="848"/>
                      <a:pt x="965" y="848"/>
                    </a:cubicBezTo>
                    <a:cubicBezTo>
                      <a:pt x="962" y="849"/>
                      <a:pt x="961" y="847"/>
                      <a:pt x="960" y="844"/>
                    </a:cubicBezTo>
                    <a:cubicBezTo>
                      <a:pt x="960" y="836"/>
                      <a:pt x="960" y="827"/>
                      <a:pt x="969" y="818"/>
                    </a:cubicBezTo>
                    <a:cubicBezTo>
                      <a:pt x="940" y="823"/>
                      <a:pt x="922" y="838"/>
                      <a:pt x="910" y="859"/>
                    </a:cubicBezTo>
                    <a:cubicBezTo>
                      <a:pt x="900" y="851"/>
                      <a:pt x="892" y="839"/>
                      <a:pt x="880" y="846"/>
                    </a:cubicBezTo>
                    <a:cubicBezTo>
                      <a:pt x="871" y="851"/>
                      <a:pt x="867" y="849"/>
                      <a:pt x="860" y="844"/>
                    </a:cubicBezTo>
                    <a:cubicBezTo>
                      <a:pt x="845" y="832"/>
                      <a:pt x="840" y="819"/>
                      <a:pt x="849" y="801"/>
                    </a:cubicBezTo>
                    <a:cubicBezTo>
                      <a:pt x="849" y="799"/>
                      <a:pt x="849" y="797"/>
                      <a:pt x="849" y="795"/>
                    </a:cubicBezTo>
                    <a:cubicBezTo>
                      <a:pt x="850" y="786"/>
                      <a:pt x="850" y="779"/>
                      <a:pt x="838" y="781"/>
                    </a:cubicBezTo>
                    <a:cubicBezTo>
                      <a:pt x="836" y="781"/>
                      <a:pt x="834" y="780"/>
                      <a:pt x="832" y="780"/>
                    </a:cubicBezTo>
                    <a:cubicBezTo>
                      <a:pt x="831" y="779"/>
                      <a:pt x="830" y="779"/>
                      <a:pt x="829" y="778"/>
                    </a:cubicBezTo>
                    <a:cubicBezTo>
                      <a:pt x="820" y="779"/>
                      <a:pt x="811" y="780"/>
                      <a:pt x="802" y="781"/>
                    </a:cubicBezTo>
                    <a:cubicBezTo>
                      <a:pt x="794" y="780"/>
                      <a:pt x="794" y="773"/>
                      <a:pt x="797" y="770"/>
                    </a:cubicBezTo>
                    <a:cubicBezTo>
                      <a:pt x="805" y="761"/>
                      <a:pt x="807" y="751"/>
                      <a:pt x="809" y="739"/>
                    </a:cubicBezTo>
                    <a:cubicBezTo>
                      <a:pt x="813" y="723"/>
                      <a:pt x="813" y="721"/>
                      <a:pt x="796" y="721"/>
                    </a:cubicBezTo>
                    <a:cubicBezTo>
                      <a:pt x="791" y="721"/>
                      <a:pt x="786" y="721"/>
                      <a:pt x="781" y="721"/>
                    </a:cubicBezTo>
                    <a:cubicBezTo>
                      <a:pt x="772" y="720"/>
                      <a:pt x="772" y="726"/>
                      <a:pt x="773" y="732"/>
                    </a:cubicBezTo>
                    <a:cubicBezTo>
                      <a:pt x="773" y="734"/>
                      <a:pt x="772" y="737"/>
                      <a:pt x="772" y="739"/>
                    </a:cubicBezTo>
                    <a:cubicBezTo>
                      <a:pt x="767" y="743"/>
                      <a:pt x="762" y="748"/>
                      <a:pt x="757" y="752"/>
                    </a:cubicBezTo>
                    <a:cubicBezTo>
                      <a:pt x="751" y="752"/>
                      <a:pt x="745" y="752"/>
                      <a:pt x="739" y="752"/>
                    </a:cubicBezTo>
                    <a:cubicBezTo>
                      <a:pt x="728" y="752"/>
                      <a:pt x="722" y="744"/>
                      <a:pt x="718" y="736"/>
                    </a:cubicBezTo>
                    <a:cubicBezTo>
                      <a:pt x="715" y="729"/>
                      <a:pt x="711" y="724"/>
                      <a:pt x="706" y="720"/>
                    </a:cubicBezTo>
                    <a:cubicBezTo>
                      <a:pt x="706" y="704"/>
                      <a:pt x="706" y="687"/>
                      <a:pt x="707" y="671"/>
                    </a:cubicBezTo>
                    <a:cubicBezTo>
                      <a:pt x="710" y="670"/>
                      <a:pt x="712" y="667"/>
                      <a:pt x="711" y="663"/>
                    </a:cubicBezTo>
                    <a:cubicBezTo>
                      <a:pt x="715" y="658"/>
                      <a:pt x="719" y="653"/>
                      <a:pt x="724" y="648"/>
                    </a:cubicBezTo>
                    <a:cubicBezTo>
                      <a:pt x="724" y="645"/>
                      <a:pt x="725" y="643"/>
                      <a:pt x="726" y="642"/>
                    </a:cubicBezTo>
                    <a:cubicBezTo>
                      <a:pt x="725" y="643"/>
                      <a:pt x="724" y="645"/>
                      <a:pt x="724" y="647"/>
                    </a:cubicBezTo>
                    <a:cubicBezTo>
                      <a:pt x="734" y="649"/>
                      <a:pt x="738" y="639"/>
                      <a:pt x="745" y="635"/>
                    </a:cubicBezTo>
                    <a:cubicBezTo>
                      <a:pt x="752" y="636"/>
                      <a:pt x="759" y="636"/>
                      <a:pt x="766" y="636"/>
                    </a:cubicBezTo>
                    <a:cubicBezTo>
                      <a:pt x="767" y="637"/>
                      <a:pt x="768" y="637"/>
                      <a:pt x="769" y="638"/>
                    </a:cubicBezTo>
                    <a:cubicBezTo>
                      <a:pt x="772" y="639"/>
                      <a:pt x="776" y="640"/>
                      <a:pt x="778" y="636"/>
                    </a:cubicBezTo>
                    <a:cubicBezTo>
                      <a:pt x="787" y="642"/>
                      <a:pt x="787" y="635"/>
                      <a:pt x="790" y="630"/>
                    </a:cubicBezTo>
                    <a:cubicBezTo>
                      <a:pt x="798" y="630"/>
                      <a:pt x="806" y="630"/>
                      <a:pt x="814" y="630"/>
                    </a:cubicBezTo>
                    <a:cubicBezTo>
                      <a:pt x="816" y="636"/>
                      <a:pt x="821" y="636"/>
                      <a:pt x="826" y="635"/>
                    </a:cubicBezTo>
                    <a:cubicBezTo>
                      <a:pt x="830" y="635"/>
                      <a:pt x="834" y="636"/>
                      <a:pt x="838" y="636"/>
                    </a:cubicBezTo>
                    <a:cubicBezTo>
                      <a:pt x="838" y="636"/>
                      <a:pt x="838" y="636"/>
                      <a:pt x="838" y="636"/>
                    </a:cubicBezTo>
                    <a:cubicBezTo>
                      <a:pt x="845" y="644"/>
                      <a:pt x="853" y="651"/>
                      <a:pt x="851" y="663"/>
                    </a:cubicBezTo>
                    <a:cubicBezTo>
                      <a:pt x="850" y="670"/>
                      <a:pt x="855" y="676"/>
                      <a:pt x="859" y="680"/>
                    </a:cubicBezTo>
                    <a:cubicBezTo>
                      <a:pt x="865" y="686"/>
                      <a:pt x="874" y="689"/>
                      <a:pt x="879" y="678"/>
                    </a:cubicBezTo>
                    <a:cubicBezTo>
                      <a:pt x="879" y="675"/>
                      <a:pt x="880" y="672"/>
                      <a:pt x="880" y="669"/>
                    </a:cubicBezTo>
                    <a:cubicBezTo>
                      <a:pt x="882" y="654"/>
                      <a:pt x="873" y="642"/>
                      <a:pt x="869" y="630"/>
                    </a:cubicBezTo>
                    <a:cubicBezTo>
                      <a:pt x="869" y="628"/>
                      <a:pt x="869" y="626"/>
                      <a:pt x="869" y="624"/>
                    </a:cubicBezTo>
                    <a:cubicBezTo>
                      <a:pt x="873" y="622"/>
                      <a:pt x="875" y="620"/>
                      <a:pt x="873" y="615"/>
                    </a:cubicBezTo>
                    <a:cubicBezTo>
                      <a:pt x="874" y="614"/>
                      <a:pt x="874" y="613"/>
                      <a:pt x="874" y="612"/>
                    </a:cubicBezTo>
                    <a:cubicBezTo>
                      <a:pt x="881" y="607"/>
                      <a:pt x="886" y="601"/>
                      <a:pt x="891" y="595"/>
                    </a:cubicBezTo>
                    <a:cubicBezTo>
                      <a:pt x="894" y="594"/>
                      <a:pt x="897" y="592"/>
                      <a:pt x="898" y="588"/>
                    </a:cubicBezTo>
                    <a:cubicBezTo>
                      <a:pt x="920" y="583"/>
                      <a:pt x="929" y="561"/>
                      <a:pt x="916" y="546"/>
                    </a:cubicBezTo>
                    <a:cubicBezTo>
                      <a:pt x="916" y="542"/>
                      <a:pt x="916" y="538"/>
                      <a:pt x="916" y="534"/>
                    </a:cubicBezTo>
                    <a:cubicBezTo>
                      <a:pt x="921" y="534"/>
                      <a:pt x="921" y="545"/>
                      <a:pt x="924" y="540"/>
                    </a:cubicBezTo>
                    <a:cubicBezTo>
                      <a:pt x="928" y="532"/>
                      <a:pt x="938" y="530"/>
                      <a:pt x="940" y="520"/>
                    </a:cubicBezTo>
                    <a:cubicBezTo>
                      <a:pt x="942" y="511"/>
                      <a:pt x="950" y="506"/>
                      <a:pt x="957" y="505"/>
                    </a:cubicBezTo>
                    <a:cubicBezTo>
                      <a:pt x="973" y="502"/>
                      <a:pt x="977" y="494"/>
                      <a:pt x="976" y="480"/>
                    </a:cubicBezTo>
                    <a:cubicBezTo>
                      <a:pt x="979" y="479"/>
                      <a:pt x="982" y="478"/>
                      <a:pt x="982" y="474"/>
                    </a:cubicBezTo>
                    <a:cubicBezTo>
                      <a:pt x="988" y="475"/>
                      <a:pt x="992" y="471"/>
                      <a:pt x="996" y="468"/>
                    </a:cubicBezTo>
                    <a:cubicBezTo>
                      <a:pt x="1004" y="462"/>
                      <a:pt x="1014" y="458"/>
                      <a:pt x="1024" y="459"/>
                    </a:cubicBezTo>
                    <a:cubicBezTo>
                      <a:pt x="1020" y="461"/>
                      <a:pt x="1019" y="465"/>
                      <a:pt x="1018" y="470"/>
                    </a:cubicBezTo>
                    <a:cubicBezTo>
                      <a:pt x="1026" y="473"/>
                      <a:pt x="1033" y="472"/>
                      <a:pt x="1038" y="464"/>
                    </a:cubicBezTo>
                    <a:cubicBezTo>
                      <a:pt x="1041" y="460"/>
                      <a:pt x="1046" y="459"/>
                      <a:pt x="1051" y="459"/>
                    </a:cubicBezTo>
                    <a:cubicBezTo>
                      <a:pt x="1065" y="462"/>
                      <a:pt x="1069" y="446"/>
                      <a:pt x="1080" y="443"/>
                    </a:cubicBezTo>
                    <a:cubicBezTo>
                      <a:pt x="1075" y="444"/>
                      <a:pt x="1074" y="430"/>
                      <a:pt x="1070" y="438"/>
                    </a:cubicBezTo>
                    <a:cubicBezTo>
                      <a:pt x="1064" y="450"/>
                      <a:pt x="1056" y="446"/>
                      <a:pt x="1048" y="447"/>
                    </a:cubicBezTo>
                    <a:cubicBezTo>
                      <a:pt x="1044" y="446"/>
                      <a:pt x="1042" y="440"/>
                      <a:pt x="1036" y="441"/>
                    </a:cubicBezTo>
                    <a:cubicBezTo>
                      <a:pt x="1036" y="439"/>
                      <a:pt x="1035" y="437"/>
                      <a:pt x="1035" y="435"/>
                    </a:cubicBezTo>
                    <a:cubicBezTo>
                      <a:pt x="1038" y="429"/>
                      <a:pt x="1032" y="426"/>
                      <a:pt x="1031" y="422"/>
                    </a:cubicBezTo>
                    <a:cubicBezTo>
                      <a:pt x="1032" y="422"/>
                      <a:pt x="1032" y="421"/>
                      <a:pt x="1031" y="420"/>
                    </a:cubicBezTo>
                    <a:cubicBezTo>
                      <a:pt x="1039" y="411"/>
                      <a:pt x="1039" y="409"/>
                      <a:pt x="1033" y="405"/>
                    </a:cubicBezTo>
                    <a:cubicBezTo>
                      <a:pt x="1032" y="405"/>
                      <a:pt x="1031" y="404"/>
                      <a:pt x="1030" y="404"/>
                    </a:cubicBezTo>
                    <a:cubicBezTo>
                      <a:pt x="1026" y="401"/>
                      <a:pt x="1022" y="401"/>
                      <a:pt x="1018" y="401"/>
                    </a:cubicBezTo>
                    <a:cubicBezTo>
                      <a:pt x="1019" y="388"/>
                      <a:pt x="1030" y="392"/>
                      <a:pt x="1039" y="388"/>
                    </a:cubicBezTo>
                    <a:cubicBezTo>
                      <a:pt x="1048" y="388"/>
                      <a:pt x="1057" y="388"/>
                      <a:pt x="1066" y="388"/>
                    </a:cubicBezTo>
                    <a:cubicBezTo>
                      <a:pt x="1084" y="396"/>
                      <a:pt x="1097" y="384"/>
                      <a:pt x="1113" y="371"/>
                    </a:cubicBezTo>
                    <a:cubicBezTo>
                      <a:pt x="1106" y="391"/>
                      <a:pt x="1095" y="405"/>
                      <a:pt x="1088" y="421"/>
                    </a:cubicBezTo>
                    <a:cubicBezTo>
                      <a:pt x="1102" y="427"/>
                      <a:pt x="1118" y="417"/>
                      <a:pt x="1132" y="426"/>
                    </a:cubicBezTo>
                    <a:cubicBezTo>
                      <a:pt x="1135" y="428"/>
                      <a:pt x="1140" y="428"/>
                      <a:pt x="1143" y="431"/>
                    </a:cubicBezTo>
                    <a:cubicBezTo>
                      <a:pt x="1145" y="433"/>
                      <a:pt x="1150" y="434"/>
                      <a:pt x="1152" y="430"/>
                    </a:cubicBezTo>
                    <a:cubicBezTo>
                      <a:pt x="1154" y="428"/>
                      <a:pt x="1153" y="425"/>
                      <a:pt x="1151" y="422"/>
                    </a:cubicBezTo>
                    <a:cubicBezTo>
                      <a:pt x="1147" y="417"/>
                      <a:pt x="1140" y="412"/>
                      <a:pt x="1144" y="404"/>
                    </a:cubicBezTo>
                    <a:cubicBezTo>
                      <a:pt x="1144" y="403"/>
                      <a:pt x="1142" y="401"/>
                      <a:pt x="1141" y="402"/>
                    </a:cubicBezTo>
                    <a:cubicBezTo>
                      <a:pt x="1131" y="406"/>
                      <a:pt x="1126" y="396"/>
                      <a:pt x="1119" y="393"/>
                    </a:cubicBezTo>
                    <a:cubicBezTo>
                      <a:pt x="1117" y="392"/>
                      <a:pt x="1113" y="393"/>
                      <a:pt x="1116" y="388"/>
                    </a:cubicBezTo>
                    <a:cubicBezTo>
                      <a:pt x="1119" y="382"/>
                      <a:pt x="1120" y="374"/>
                      <a:pt x="1122" y="370"/>
                    </a:cubicBezTo>
                    <a:cubicBezTo>
                      <a:pt x="1131" y="351"/>
                      <a:pt x="1126" y="342"/>
                      <a:pt x="1108" y="337"/>
                    </a:cubicBezTo>
                    <a:cubicBezTo>
                      <a:pt x="1105" y="334"/>
                      <a:pt x="1099" y="339"/>
                      <a:pt x="1096" y="333"/>
                    </a:cubicBezTo>
                    <a:cubicBezTo>
                      <a:pt x="1099" y="333"/>
                      <a:pt x="1104" y="334"/>
                      <a:pt x="1104" y="331"/>
                    </a:cubicBezTo>
                    <a:cubicBezTo>
                      <a:pt x="1104" y="326"/>
                      <a:pt x="1102" y="319"/>
                      <a:pt x="1098" y="319"/>
                    </a:cubicBezTo>
                    <a:cubicBezTo>
                      <a:pt x="1082" y="320"/>
                      <a:pt x="1077" y="306"/>
                      <a:pt x="1066" y="300"/>
                    </a:cubicBezTo>
                    <a:cubicBezTo>
                      <a:pt x="1066" y="297"/>
                      <a:pt x="1066" y="294"/>
                      <a:pt x="1066" y="291"/>
                    </a:cubicBezTo>
                    <a:cubicBezTo>
                      <a:pt x="1066" y="288"/>
                      <a:pt x="1067" y="284"/>
                      <a:pt x="1065" y="282"/>
                    </a:cubicBezTo>
                    <a:cubicBezTo>
                      <a:pt x="1058" y="272"/>
                      <a:pt x="1050" y="262"/>
                      <a:pt x="1042" y="252"/>
                    </a:cubicBezTo>
                    <a:cubicBezTo>
                      <a:pt x="1037" y="247"/>
                      <a:pt x="1029" y="241"/>
                      <a:pt x="1026" y="250"/>
                    </a:cubicBezTo>
                    <a:cubicBezTo>
                      <a:pt x="1022" y="260"/>
                      <a:pt x="1014" y="265"/>
                      <a:pt x="1009" y="272"/>
                    </a:cubicBezTo>
                    <a:cubicBezTo>
                      <a:pt x="1007" y="272"/>
                      <a:pt x="1005" y="272"/>
                      <a:pt x="1003" y="272"/>
                    </a:cubicBezTo>
                    <a:cubicBezTo>
                      <a:pt x="997" y="266"/>
                      <a:pt x="991" y="259"/>
                      <a:pt x="984" y="252"/>
                    </a:cubicBezTo>
                    <a:cubicBezTo>
                      <a:pt x="984" y="250"/>
                      <a:pt x="983" y="248"/>
                      <a:pt x="983" y="246"/>
                    </a:cubicBezTo>
                    <a:cubicBezTo>
                      <a:pt x="986" y="237"/>
                      <a:pt x="982" y="233"/>
                      <a:pt x="973" y="234"/>
                    </a:cubicBezTo>
                    <a:cubicBezTo>
                      <a:pt x="970" y="232"/>
                      <a:pt x="967" y="230"/>
                      <a:pt x="964" y="228"/>
                    </a:cubicBezTo>
                    <a:cubicBezTo>
                      <a:pt x="960" y="223"/>
                      <a:pt x="957" y="217"/>
                      <a:pt x="949" y="217"/>
                    </a:cubicBezTo>
                    <a:cubicBezTo>
                      <a:pt x="947" y="217"/>
                      <a:pt x="945" y="216"/>
                      <a:pt x="943" y="216"/>
                    </a:cubicBezTo>
                    <a:cubicBezTo>
                      <a:pt x="937" y="215"/>
                      <a:pt x="931" y="215"/>
                      <a:pt x="924" y="212"/>
                    </a:cubicBezTo>
                    <a:cubicBezTo>
                      <a:pt x="908" y="203"/>
                      <a:pt x="898" y="211"/>
                      <a:pt x="898" y="228"/>
                    </a:cubicBezTo>
                    <a:cubicBezTo>
                      <a:pt x="898" y="240"/>
                      <a:pt x="904" y="254"/>
                      <a:pt x="893" y="265"/>
                    </a:cubicBezTo>
                    <a:cubicBezTo>
                      <a:pt x="893" y="265"/>
                      <a:pt x="895" y="268"/>
                      <a:pt x="895" y="270"/>
                    </a:cubicBezTo>
                    <a:cubicBezTo>
                      <a:pt x="895" y="271"/>
                      <a:pt x="895" y="272"/>
                      <a:pt x="895" y="273"/>
                    </a:cubicBezTo>
                    <a:cubicBezTo>
                      <a:pt x="891" y="278"/>
                      <a:pt x="894" y="280"/>
                      <a:pt x="898" y="281"/>
                    </a:cubicBezTo>
                    <a:cubicBezTo>
                      <a:pt x="901" y="286"/>
                      <a:pt x="904" y="291"/>
                      <a:pt x="910" y="294"/>
                    </a:cubicBezTo>
                    <a:cubicBezTo>
                      <a:pt x="910" y="297"/>
                      <a:pt x="910" y="300"/>
                      <a:pt x="911" y="303"/>
                    </a:cubicBezTo>
                    <a:cubicBezTo>
                      <a:pt x="910" y="304"/>
                      <a:pt x="910" y="305"/>
                      <a:pt x="910" y="306"/>
                    </a:cubicBezTo>
                    <a:cubicBezTo>
                      <a:pt x="903" y="311"/>
                      <a:pt x="897" y="317"/>
                      <a:pt x="892" y="324"/>
                    </a:cubicBezTo>
                    <a:cubicBezTo>
                      <a:pt x="880" y="330"/>
                      <a:pt x="885" y="340"/>
                      <a:pt x="889" y="346"/>
                    </a:cubicBezTo>
                    <a:cubicBezTo>
                      <a:pt x="893" y="352"/>
                      <a:pt x="892" y="358"/>
                      <a:pt x="892" y="363"/>
                    </a:cubicBezTo>
                    <a:cubicBezTo>
                      <a:pt x="890" y="371"/>
                      <a:pt x="887" y="376"/>
                      <a:pt x="878" y="368"/>
                    </a:cubicBezTo>
                    <a:cubicBezTo>
                      <a:pt x="870" y="361"/>
                      <a:pt x="862" y="354"/>
                      <a:pt x="856" y="345"/>
                    </a:cubicBezTo>
                    <a:cubicBezTo>
                      <a:pt x="858" y="343"/>
                      <a:pt x="859" y="342"/>
                      <a:pt x="857" y="340"/>
                    </a:cubicBezTo>
                    <a:cubicBezTo>
                      <a:pt x="858" y="326"/>
                      <a:pt x="856" y="316"/>
                      <a:pt x="837" y="317"/>
                    </a:cubicBezTo>
                    <a:cubicBezTo>
                      <a:pt x="830" y="317"/>
                      <a:pt x="818" y="315"/>
                      <a:pt x="812" y="308"/>
                    </a:cubicBezTo>
                    <a:cubicBezTo>
                      <a:pt x="799" y="291"/>
                      <a:pt x="781" y="293"/>
                      <a:pt x="764" y="293"/>
                    </a:cubicBezTo>
                    <a:cubicBezTo>
                      <a:pt x="755" y="293"/>
                      <a:pt x="754" y="290"/>
                      <a:pt x="754" y="283"/>
                    </a:cubicBezTo>
                    <a:cubicBezTo>
                      <a:pt x="755" y="275"/>
                      <a:pt x="753" y="270"/>
                      <a:pt x="744" y="269"/>
                    </a:cubicBezTo>
                    <a:cubicBezTo>
                      <a:pt x="740" y="269"/>
                      <a:pt x="737" y="264"/>
                      <a:pt x="733" y="261"/>
                    </a:cubicBezTo>
                    <a:cubicBezTo>
                      <a:pt x="733" y="259"/>
                      <a:pt x="733" y="257"/>
                      <a:pt x="733" y="255"/>
                    </a:cubicBezTo>
                    <a:cubicBezTo>
                      <a:pt x="740" y="236"/>
                      <a:pt x="753" y="222"/>
                      <a:pt x="767" y="209"/>
                    </a:cubicBezTo>
                    <a:cubicBezTo>
                      <a:pt x="772" y="204"/>
                      <a:pt x="769" y="198"/>
                      <a:pt x="770" y="198"/>
                    </a:cubicBezTo>
                    <a:cubicBezTo>
                      <a:pt x="784" y="201"/>
                      <a:pt x="794" y="187"/>
                      <a:pt x="808" y="192"/>
                    </a:cubicBezTo>
                    <a:cubicBezTo>
                      <a:pt x="808" y="185"/>
                      <a:pt x="807" y="178"/>
                      <a:pt x="807" y="171"/>
                    </a:cubicBezTo>
                    <a:cubicBezTo>
                      <a:pt x="807" y="170"/>
                      <a:pt x="808" y="169"/>
                      <a:pt x="808" y="167"/>
                    </a:cubicBezTo>
                    <a:cubicBezTo>
                      <a:pt x="810" y="167"/>
                      <a:pt x="812" y="167"/>
                      <a:pt x="814" y="166"/>
                    </a:cubicBezTo>
                    <a:cubicBezTo>
                      <a:pt x="826" y="168"/>
                      <a:pt x="816" y="174"/>
                      <a:pt x="816" y="178"/>
                    </a:cubicBezTo>
                    <a:cubicBezTo>
                      <a:pt x="817" y="184"/>
                      <a:pt x="814" y="189"/>
                      <a:pt x="808" y="192"/>
                    </a:cubicBezTo>
                    <a:cubicBezTo>
                      <a:pt x="816" y="195"/>
                      <a:pt x="829" y="202"/>
                      <a:pt x="831" y="200"/>
                    </a:cubicBezTo>
                    <a:cubicBezTo>
                      <a:pt x="843" y="187"/>
                      <a:pt x="857" y="196"/>
                      <a:pt x="869" y="195"/>
                    </a:cubicBezTo>
                    <a:cubicBezTo>
                      <a:pt x="871" y="195"/>
                      <a:pt x="873" y="195"/>
                      <a:pt x="873" y="192"/>
                    </a:cubicBezTo>
                    <a:cubicBezTo>
                      <a:pt x="856" y="178"/>
                      <a:pt x="838" y="167"/>
                      <a:pt x="817" y="159"/>
                    </a:cubicBezTo>
                    <a:cubicBezTo>
                      <a:pt x="820" y="156"/>
                      <a:pt x="818" y="149"/>
                      <a:pt x="825" y="151"/>
                    </a:cubicBezTo>
                    <a:cubicBezTo>
                      <a:pt x="836" y="154"/>
                      <a:pt x="846" y="148"/>
                      <a:pt x="856" y="148"/>
                    </a:cubicBezTo>
                    <a:cubicBezTo>
                      <a:pt x="859" y="148"/>
                      <a:pt x="860" y="147"/>
                      <a:pt x="860" y="144"/>
                    </a:cubicBezTo>
                    <a:cubicBezTo>
                      <a:pt x="870" y="133"/>
                      <a:pt x="859" y="119"/>
                      <a:pt x="864" y="106"/>
                    </a:cubicBezTo>
                    <a:cubicBezTo>
                      <a:pt x="867" y="98"/>
                      <a:pt x="853" y="99"/>
                      <a:pt x="850" y="93"/>
                    </a:cubicBezTo>
                    <a:cubicBezTo>
                      <a:pt x="863" y="92"/>
                      <a:pt x="879" y="91"/>
                      <a:pt x="887" y="85"/>
                    </a:cubicBezTo>
                    <a:cubicBezTo>
                      <a:pt x="898" y="78"/>
                      <a:pt x="900" y="84"/>
                      <a:pt x="905" y="88"/>
                    </a:cubicBezTo>
                    <a:cubicBezTo>
                      <a:pt x="908" y="91"/>
                      <a:pt x="911" y="94"/>
                      <a:pt x="915" y="96"/>
                    </a:cubicBezTo>
                    <a:cubicBezTo>
                      <a:pt x="924" y="100"/>
                      <a:pt x="921" y="103"/>
                      <a:pt x="915" y="107"/>
                    </a:cubicBezTo>
                    <a:cubicBezTo>
                      <a:pt x="931" y="106"/>
                      <a:pt x="945" y="113"/>
                      <a:pt x="950" y="125"/>
                    </a:cubicBezTo>
                    <a:cubicBezTo>
                      <a:pt x="956" y="137"/>
                      <a:pt x="959" y="146"/>
                      <a:pt x="975" y="142"/>
                    </a:cubicBezTo>
                    <a:cubicBezTo>
                      <a:pt x="977" y="141"/>
                      <a:pt x="982" y="147"/>
                      <a:pt x="986" y="150"/>
                    </a:cubicBezTo>
                    <a:cubicBezTo>
                      <a:pt x="978" y="156"/>
                      <a:pt x="973" y="158"/>
                      <a:pt x="966" y="150"/>
                    </a:cubicBezTo>
                    <a:cubicBezTo>
                      <a:pt x="959" y="143"/>
                      <a:pt x="950" y="147"/>
                      <a:pt x="942" y="148"/>
                    </a:cubicBezTo>
                    <a:cubicBezTo>
                      <a:pt x="939" y="148"/>
                      <a:pt x="937" y="152"/>
                      <a:pt x="938" y="155"/>
                    </a:cubicBezTo>
                    <a:cubicBezTo>
                      <a:pt x="943" y="173"/>
                      <a:pt x="930" y="171"/>
                      <a:pt x="921" y="168"/>
                    </a:cubicBezTo>
                    <a:cubicBezTo>
                      <a:pt x="914" y="165"/>
                      <a:pt x="909" y="168"/>
                      <a:pt x="903" y="171"/>
                    </a:cubicBezTo>
                    <a:cubicBezTo>
                      <a:pt x="899" y="173"/>
                      <a:pt x="898" y="176"/>
                      <a:pt x="899" y="179"/>
                    </a:cubicBezTo>
                    <a:cubicBezTo>
                      <a:pt x="899" y="184"/>
                      <a:pt x="904" y="183"/>
                      <a:pt x="907" y="183"/>
                    </a:cubicBezTo>
                    <a:cubicBezTo>
                      <a:pt x="916" y="182"/>
                      <a:pt x="924" y="184"/>
                      <a:pt x="933" y="181"/>
                    </a:cubicBezTo>
                    <a:cubicBezTo>
                      <a:pt x="940" y="178"/>
                      <a:pt x="946" y="182"/>
                      <a:pt x="953" y="187"/>
                    </a:cubicBezTo>
                    <a:cubicBezTo>
                      <a:pt x="961" y="192"/>
                      <a:pt x="960" y="205"/>
                      <a:pt x="969" y="206"/>
                    </a:cubicBezTo>
                    <a:cubicBezTo>
                      <a:pt x="984" y="207"/>
                      <a:pt x="995" y="218"/>
                      <a:pt x="1008" y="223"/>
                    </a:cubicBezTo>
                    <a:cubicBezTo>
                      <a:pt x="1012" y="224"/>
                      <a:pt x="1014" y="225"/>
                      <a:pt x="1016" y="222"/>
                    </a:cubicBezTo>
                    <a:cubicBezTo>
                      <a:pt x="1019" y="219"/>
                      <a:pt x="1016" y="216"/>
                      <a:pt x="1015" y="215"/>
                    </a:cubicBezTo>
                    <a:cubicBezTo>
                      <a:pt x="1009" y="208"/>
                      <a:pt x="1002" y="203"/>
                      <a:pt x="996" y="197"/>
                    </a:cubicBezTo>
                    <a:cubicBezTo>
                      <a:pt x="1004" y="198"/>
                      <a:pt x="1011" y="201"/>
                      <a:pt x="1017" y="205"/>
                    </a:cubicBezTo>
                    <a:cubicBezTo>
                      <a:pt x="1024" y="208"/>
                      <a:pt x="1028" y="206"/>
                      <a:pt x="1033" y="201"/>
                    </a:cubicBezTo>
                    <a:cubicBezTo>
                      <a:pt x="1041" y="195"/>
                      <a:pt x="1030" y="196"/>
                      <a:pt x="1030" y="192"/>
                    </a:cubicBezTo>
                    <a:cubicBezTo>
                      <a:pt x="1029" y="179"/>
                      <a:pt x="1017" y="177"/>
                      <a:pt x="1009" y="171"/>
                    </a:cubicBezTo>
                    <a:cubicBezTo>
                      <a:pt x="1000" y="166"/>
                      <a:pt x="1001" y="157"/>
                      <a:pt x="1005" y="151"/>
                    </a:cubicBezTo>
                    <a:cubicBezTo>
                      <a:pt x="1009" y="145"/>
                      <a:pt x="1014" y="155"/>
                      <a:pt x="1020" y="155"/>
                    </a:cubicBezTo>
                    <a:cubicBezTo>
                      <a:pt x="1022" y="154"/>
                      <a:pt x="1024" y="161"/>
                      <a:pt x="1027" y="163"/>
                    </a:cubicBezTo>
                    <a:cubicBezTo>
                      <a:pt x="1031" y="167"/>
                      <a:pt x="1035" y="174"/>
                      <a:pt x="1042" y="170"/>
                    </a:cubicBezTo>
                    <a:cubicBezTo>
                      <a:pt x="1052" y="164"/>
                      <a:pt x="1059" y="156"/>
                      <a:pt x="1065" y="146"/>
                    </a:cubicBezTo>
                    <a:cubicBezTo>
                      <a:pt x="1066" y="145"/>
                      <a:pt x="1065" y="144"/>
                      <a:pt x="1064" y="144"/>
                    </a:cubicBezTo>
                    <a:cubicBezTo>
                      <a:pt x="1050" y="140"/>
                      <a:pt x="1043" y="125"/>
                      <a:pt x="1028" y="123"/>
                    </a:cubicBezTo>
                    <a:cubicBezTo>
                      <a:pt x="1020" y="122"/>
                      <a:pt x="1013" y="119"/>
                      <a:pt x="1006" y="117"/>
                    </a:cubicBezTo>
                    <a:cubicBezTo>
                      <a:pt x="1002" y="115"/>
                      <a:pt x="998" y="107"/>
                      <a:pt x="1002" y="106"/>
                    </a:cubicBezTo>
                    <a:cubicBezTo>
                      <a:pt x="1016" y="102"/>
                      <a:pt x="995" y="91"/>
                      <a:pt x="1007" y="88"/>
                    </a:cubicBezTo>
                    <a:cubicBezTo>
                      <a:pt x="997" y="89"/>
                      <a:pt x="993" y="76"/>
                      <a:pt x="989" y="76"/>
                    </a:cubicBezTo>
                    <a:cubicBezTo>
                      <a:pt x="971" y="80"/>
                      <a:pt x="965" y="54"/>
                      <a:pt x="947" y="63"/>
                    </a:cubicBezTo>
                    <a:cubicBezTo>
                      <a:pt x="944" y="64"/>
                      <a:pt x="944" y="60"/>
                      <a:pt x="942" y="58"/>
                    </a:cubicBezTo>
                    <a:cubicBezTo>
                      <a:pt x="929" y="47"/>
                      <a:pt x="917" y="35"/>
                      <a:pt x="898" y="39"/>
                    </a:cubicBezTo>
                    <a:cubicBezTo>
                      <a:pt x="898" y="45"/>
                      <a:pt x="894" y="49"/>
                      <a:pt x="888" y="46"/>
                    </a:cubicBezTo>
                    <a:cubicBezTo>
                      <a:pt x="881" y="43"/>
                      <a:pt x="877" y="47"/>
                      <a:pt x="869" y="50"/>
                    </a:cubicBezTo>
                    <a:cubicBezTo>
                      <a:pt x="869" y="42"/>
                      <a:pt x="869" y="34"/>
                      <a:pt x="869" y="27"/>
                    </a:cubicBezTo>
                    <a:cubicBezTo>
                      <a:pt x="865" y="25"/>
                      <a:pt x="863" y="11"/>
                      <a:pt x="852" y="17"/>
                    </a:cubicBezTo>
                    <a:cubicBezTo>
                      <a:pt x="845" y="21"/>
                      <a:pt x="837" y="24"/>
                      <a:pt x="830" y="27"/>
                    </a:cubicBezTo>
                    <a:cubicBezTo>
                      <a:pt x="825" y="29"/>
                      <a:pt x="821" y="32"/>
                      <a:pt x="823" y="36"/>
                    </a:cubicBezTo>
                    <a:cubicBezTo>
                      <a:pt x="826" y="42"/>
                      <a:pt x="826" y="46"/>
                      <a:pt x="823" y="51"/>
                    </a:cubicBezTo>
                    <a:cubicBezTo>
                      <a:pt x="822" y="54"/>
                      <a:pt x="829" y="57"/>
                      <a:pt x="823" y="58"/>
                    </a:cubicBezTo>
                    <a:cubicBezTo>
                      <a:pt x="819" y="58"/>
                      <a:pt x="818" y="55"/>
                      <a:pt x="817" y="51"/>
                    </a:cubicBezTo>
                    <a:cubicBezTo>
                      <a:pt x="813" y="37"/>
                      <a:pt x="815" y="26"/>
                      <a:pt x="830" y="20"/>
                    </a:cubicBezTo>
                    <a:cubicBezTo>
                      <a:pt x="816" y="15"/>
                      <a:pt x="794" y="22"/>
                      <a:pt x="787" y="32"/>
                    </a:cubicBezTo>
                    <a:cubicBezTo>
                      <a:pt x="781" y="40"/>
                      <a:pt x="779" y="50"/>
                      <a:pt x="782" y="60"/>
                    </a:cubicBezTo>
                    <a:cubicBezTo>
                      <a:pt x="784" y="67"/>
                      <a:pt x="794" y="64"/>
                      <a:pt x="800" y="66"/>
                    </a:cubicBezTo>
                    <a:cubicBezTo>
                      <a:pt x="801" y="67"/>
                      <a:pt x="803" y="67"/>
                      <a:pt x="802" y="68"/>
                    </a:cubicBezTo>
                    <a:cubicBezTo>
                      <a:pt x="797" y="72"/>
                      <a:pt x="789" y="64"/>
                      <a:pt x="787" y="73"/>
                    </a:cubicBezTo>
                    <a:cubicBezTo>
                      <a:pt x="787" y="77"/>
                      <a:pt x="790" y="81"/>
                      <a:pt x="795" y="81"/>
                    </a:cubicBezTo>
                    <a:cubicBezTo>
                      <a:pt x="811" y="79"/>
                      <a:pt x="825" y="91"/>
                      <a:pt x="841" y="87"/>
                    </a:cubicBezTo>
                    <a:cubicBezTo>
                      <a:pt x="844" y="87"/>
                      <a:pt x="847" y="87"/>
                      <a:pt x="847" y="91"/>
                    </a:cubicBezTo>
                    <a:cubicBezTo>
                      <a:pt x="836" y="89"/>
                      <a:pt x="825" y="88"/>
                      <a:pt x="823" y="104"/>
                    </a:cubicBezTo>
                    <a:cubicBezTo>
                      <a:pt x="822" y="108"/>
                      <a:pt x="819" y="112"/>
                      <a:pt x="817" y="117"/>
                    </a:cubicBezTo>
                    <a:cubicBezTo>
                      <a:pt x="814" y="119"/>
                      <a:pt x="810" y="121"/>
                      <a:pt x="812" y="126"/>
                    </a:cubicBezTo>
                    <a:cubicBezTo>
                      <a:pt x="797" y="132"/>
                      <a:pt x="800" y="117"/>
                      <a:pt x="801" y="113"/>
                    </a:cubicBezTo>
                    <a:cubicBezTo>
                      <a:pt x="801" y="104"/>
                      <a:pt x="797" y="101"/>
                      <a:pt x="790" y="102"/>
                    </a:cubicBezTo>
                    <a:cubicBezTo>
                      <a:pt x="771" y="106"/>
                      <a:pt x="768" y="93"/>
                      <a:pt x="763" y="81"/>
                    </a:cubicBezTo>
                    <a:cubicBezTo>
                      <a:pt x="767" y="76"/>
                      <a:pt x="764" y="74"/>
                      <a:pt x="760" y="72"/>
                    </a:cubicBezTo>
                    <a:cubicBezTo>
                      <a:pt x="754" y="63"/>
                      <a:pt x="750" y="50"/>
                      <a:pt x="734" y="53"/>
                    </a:cubicBezTo>
                    <a:cubicBezTo>
                      <a:pt x="744" y="49"/>
                      <a:pt x="747" y="34"/>
                      <a:pt x="760" y="38"/>
                    </a:cubicBezTo>
                    <a:cubicBezTo>
                      <a:pt x="762" y="39"/>
                      <a:pt x="763" y="38"/>
                      <a:pt x="762" y="36"/>
                    </a:cubicBezTo>
                    <a:cubicBezTo>
                      <a:pt x="766" y="31"/>
                      <a:pt x="768" y="26"/>
                      <a:pt x="772" y="22"/>
                    </a:cubicBezTo>
                    <a:cubicBezTo>
                      <a:pt x="776" y="17"/>
                      <a:pt x="774" y="14"/>
                      <a:pt x="770" y="14"/>
                    </a:cubicBezTo>
                    <a:cubicBezTo>
                      <a:pt x="760" y="15"/>
                      <a:pt x="752" y="7"/>
                      <a:pt x="742" y="10"/>
                    </a:cubicBezTo>
                    <a:cubicBezTo>
                      <a:pt x="741" y="10"/>
                      <a:pt x="740" y="10"/>
                      <a:pt x="739" y="10"/>
                    </a:cubicBezTo>
                    <a:cubicBezTo>
                      <a:pt x="736" y="9"/>
                      <a:pt x="733" y="11"/>
                      <a:pt x="730" y="13"/>
                    </a:cubicBezTo>
                    <a:cubicBezTo>
                      <a:pt x="725" y="14"/>
                      <a:pt x="730" y="19"/>
                      <a:pt x="727" y="21"/>
                    </a:cubicBezTo>
                    <a:cubicBezTo>
                      <a:pt x="717" y="25"/>
                      <a:pt x="722" y="32"/>
                      <a:pt x="725" y="37"/>
                    </a:cubicBezTo>
                    <a:cubicBezTo>
                      <a:pt x="727" y="43"/>
                      <a:pt x="730" y="51"/>
                      <a:pt x="725" y="53"/>
                    </a:cubicBezTo>
                    <a:cubicBezTo>
                      <a:pt x="708" y="62"/>
                      <a:pt x="711" y="76"/>
                      <a:pt x="713" y="90"/>
                    </a:cubicBezTo>
                    <a:cubicBezTo>
                      <a:pt x="702" y="91"/>
                      <a:pt x="694" y="97"/>
                      <a:pt x="688" y="106"/>
                    </a:cubicBezTo>
                    <a:cubicBezTo>
                      <a:pt x="693" y="108"/>
                      <a:pt x="698" y="110"/>
                      <a:pt x="702" y="112"/>
                    </a:cubicBezTo>
                    <a:cubicBezTo>
                      <a:pt x="697" y="117"/>
                      <a:pt x="693" y="120"/>
                      <a:pt x="688" y="124"/>
                    </a:cubicBezTo>
                    <a:cubicBezTo>
                      <a:pt x="684" y="123"/>
                      <a:pt x="680" y="124"/>
                      <a:pt x="676" y="126"/>
                    </a:cubicBezTo>
                    <a:cubicBezTo>
                      <a:pt x="661" y="127"/>
                      <a:pt x="648" y="121"/>
                      <a:pt x="634" y="115"/>
                    </a:cubicBezTo>
                    <a:cubicBezTo>
                      <a:pt x="631" y="115"/>
                      <a:pt x="628" y="114"/>
                      <a:pt x="625" y="114"/>
                    </a:cubicBezTo>
                    <a:cubicBezTo>
                      <a:pt x="618" y="106"/>
                      <a:pt x="604" y="108"/>
                      <a:pt x="595" y="119"/>
                    </a:cubicBezTo>
                    <a:cubicBezTo>
                      <a:pt x="600" y="121"/>
                      <a:pt x="604" y="114"/>
                      <a:pt x="610" y="119"/>
                    </a:cubicBezTo>
                    <a:cubicBezTo>
                      <a:pt x="594" y="121"/>
                      <a:pt x="610" y="135"/>
                      <a:pt x="601" y="140"/>
                    </a:cubicBezTo>
                    <a:cubicBezTo>
                      <a:pt x="600" y="139"/>
                      <a:pt x="599" y="139"/>
                      <a:pt x="598" y="138"/>
                    </a:cubicBezTo>
                    <a:cubicBezTo>
                      <a:pt x="598" y="130"/>
                      <a:pt x="595" y="125"/>
                      <a:pt x="586" y="127"/>
                    </a:cubicBezTo>
                    <a:cubicBezTo>
                      <a:pt x="583" y="126"/>
                      <a:pt x="581" y="121"/>
                      <a:pt x="577" y="126"/>
                    </a:cubicBezTo>
                    <a:cubicBezTo>
                      <a:pt x="566" y="126"/>
                      <a:pt x="556" y="126"/>
                      <a:pt x="546" y="126"/>
                    </a:cubicBezTo>
                    <a:cubicBezTo>
                      <a:pt x="538" y="127"/>
                      <a:pt x="537" y="123"/>
                      <a:pt x="538" y="117"/>
                    </a:cubicBezTo>
                    <a:cubicBezTo>
                      <a:pt x="541" y="116"/>
                      <a:pt x="541" y="115"/>
                      <a:pt x="538" y="114"/>
                    </a:cubicBezTo>
                    <a:cubicBezTo>
                      <a:pt x="539" y="110"/>
                      <a:pt x="535" y="106"/>
                      <a:pt x="539" y="102"/>
                    </a:cubicBezTo>
                    <a:cubicBezTo>
                      <a:pt x="545" y="104"/>
                      <a:pt x="545" y="110"/>
                      <a:pt x="552" y="112"/>
                    </a:cubicBezTo>
                    <a:cubicBezTo>
                      <a:pt x="573" y="118"/>
                      <a:pt x="590" y="110"/>
                      <a:pt x="608" y="103"/>
                    </a:cubicBezTo>
                    <a:cubicBezTo>
                      <a:pt x="614" y="101"/>
                      <a:pt x="616" y="100"/>
                      <a:pt x="622" y="103"/>
                    </a:cubicBezTo>
                    <a:cubicBezTo>
                      <a:pt x="640" y="114"/>
                      <a:pt x="652" y="112"/>
                      <a:pt x="663" y="101"/>
                    </a:cubicBezTo>
                    <a:cubicBezTo>
                      <a:pt x="660" y="96"/>
                      <a:pt x="652" y="102"/>
                      <a:pt x="649" y="96"/>
                    </a:cubicBezTo>
                    <a:cubicBezTo>
                      <a:pt x="655" y="89"/>
                      <a:pt x="663" y="93"/>
                      <a:pt x="670" y="92"/>
                    </a:cubicBezTo>
                    <a:cubicBezTo>
                      <a:pt x="669" y="80"/>
                      <a:pt x="658" y="79"/>
                      <a:pt x="651" y="76"/>
                    </a:cubicBezTo>
                    <a:cubicBezTo>
                      <a:pt x="633" y="68"/>
                      <a:pt x="624" y="48"/>
                      <a:pt x="632" y="30"/>
                    </a:cubicBezTo>
                    <a:cubicBezTo>
                      <a:pt x="636" y="22"/>
                      <a:pt x="633" y="19"/>
                      <a:pt x="625" y="18"/>
                    </a:cubicBezTo>
                    <a:cubicBezTo>
                      <a:pt x="616" y="17"/>
                      <a:pt x="611" y="28"/>
                      <a:pt x="602" y="29"/>
                    </a:cubicBezTo>
                    <a:cubicBezTo>
                      <a:pt x="600" y="30"/>
                      <a:pt x="601" y="41"/>
                      <a:pt x="603" y="47"/>
                    </a:cubicBezTo>
                    <a:cubicBezTo>
                      <a:pt x="604" y="49"/>
                      <a:pt x="610" y="54"/>
                      <a:pt x="604" y="56"/>
                    </a:cubicBezTo>
                    <a:cubicBezTo>
                      <a:pt x="599" y="58"/>
                      <a:pt x="595" y="55"/>
                      <a:pt x="595" y="49"/>
                    </a:cubicBezTo>
                    <a:cubicBezTo>
                      <a:pt x="596" y="41"/>
                      <a:pt x="590" y="37"/>
                      <a:pt x="584" y="34"/>
                    </a:cubicBezTo>
                    <a:cubicBezTo>
                      <a:pt x="582" y="32"/>
                      <a:pt x="576" y="31"/>
                      <a:pt x="578" y="37"/>
                    </a:cubicBezTo>
                    <a:cubicBezTo>
                      <a:pt x="579" y="40"/>
                      <a:pt x="583" y="45"/>
                      <a:pt x="579" y="43"/>
                    </a:cubicBezTo>
                    <a:cubicBezTo>
                      <a:pt x="573" y="40"/>
                      <a:pt x="569" y="50"/>
                      <a:pt x="565" y="41"/>
                    </a:cubicBezTo>
                    <a:cubicBezTo>
                      <a:pt x="560" y="29"/>
                      <a:pt x="553" y="29"/>
                      <a:pt x="546" y="40"/>
                    </a:cubicBezTo>
                    <a:cubicBezTo>
                      <a:pt x="544" y="42"/>
                      <a:pt x="541" y="43"/>
                      <a:pt x="539" y="42"/>
                    </a:cubicBezTo>
                    <a:cubicBezTo>
                      <a:pt x="534" y="39"/>
                      <a:pt x="541" y="38"/>
                      <a:pt x="541" y="36"/>
                    </a:cubicBezTo>
                    <a:cubicBezTo>
                      <a:pt x="542" y="30"/>
                      <a:pt x="540" y="27"/>
                      <a:pt x="533" y="27"/>
                    </a:cubicBezTo>
                    <a:cubicBezTo>
                      <a:pt x="531" y="27"/>
                      <a:pt x="527" y="29"/>
                      <a:pt x="525" y="24"/>
                    </a:cubicBezTo>
                    <a:cubicBezTo>
                      <a:pt x="520" y="11"/>
                      <a:pt x="510" y="9"/>
                      <a:pt x="498" y="9"/>
                    </a:cubicBezTo>
                    <a:cubicBezTo>
                      <a:pt x="489" y="9"/>
                      <a:pt x="480" y="10"/>
                      <a:pt x="471" y="5"/>
                    </a:cubicBezTo>
                    <a:cubicBezTo>
                      <a:pt x="462" y="0"/>
                      <a:pt x="450" y="3"/>
                      <a:pt x="440" y="6"/>
                    </a:cubicBezTo>
                    <a:cubicBezTo>
                      <a:pt x="431" y="10"/>
                      <a:pt x="442" y="16"/>
                      <a:pt x="439" y="20"/>
                    </a:cubicBezTo>
                    <a:cubicBezTo>
                      <a:pt x="437" y="21"/>
                      <a:pt x="437" y="23"/>
                      <a:pt x="436" y="25"/>
                    </a:cubicBezTo>
                    <a:cubicBezTo>
                      <a:pt x="433" y="32"/>
                      <a:pt x="426" y="39"/>
                      <a:pt x="425" y="44"/>
                    </a:cubicBezTo>
                    <a:cubicBezTo>
                      <a:pt x="423" y="58"/>
                      <a:pt x="446" y="53"/>
                      <a:pt x="446" y="68"/>
                    </a:cubicBezTo>
                    <a:cubicBezTo>
                      <a:pt x="446" y="70"/>
                      <a:pt x="452" y="69"/>
                      <a:pt x="456" y="68"/>
                    </a:cubicBezTo>
                    <a:cubicBezTo>
                      <a:pt x="469" y="64"/>
                      <a:pt x="479" y="58"/>
                      <a:pt x="485" y="46"/>
                    </a:cubicBezTo>
                    <a:cubicBezTo>
                      <a:pt x="488" y="42"/>
                      <a:pt x="491" y="37"/>
                      <a:pt x="498" y="37"/>
                    </a:cubicBezTo>
                    <a:cubicBezTo>
                      <a:pt x="490" y="57"/>
                      <a:pt x="491" y="60"/>
                      <a:pt x="510" y="64"/>
                    </a:cubicBezTo>
                    <a:cubicBezTo>
                      <a:pt x="506" y="67"/>
                      <a:pt x="503" y="69"/>
                      <a:pt x="498" y="72"/>
                    </a:cubicBezTo>
                    <a:cubicBezTo>
                      <a:pt x="518" y="82"/>
                      <a:pt x="541" y="68"/>
                      <a:pt x="559" y="84"/>
                    </a:cubicBezTo>
                    <a:cubicBezTo>
                      <a:pt x="541" y="83"/>
                      <a:pt x="524" y="83"/>
                      <a:pt x="508" y="89"/>
                    </a:cubicBezTo>
                    <a:cubicBezTo>
                      <a:pt x="512" y="99"/>
                      <a:pt x="520" y="99"/>
                      <a:pt x="528" y="101"/>
                    </a:cubicBezTo>
                    <a:cubicBezTo>
                      <a:pt x="518" y="101"/>
                      <a:pt x="509" y="102"/>
                      <a:pt x="498" y="98"/>
                    </a:cubicBezTo>
                    <a:cubicBezTo>
                      <a:pt x="486" y="93"/>
                      <a:pt x="472" y="86"/>
                      <a:pt x="457" y="91"/>
                    </a:cubicBezTo>
                    <a:cubicBezTo>
                      <a:pt x="450" y="90"/>
                      <a:pt x="443" y="90"/>
                      <a:pt x="436" y="89"/>
                    </a:cubicBezTo>
                    <a:cubicBezTo>
                      <a:pt x="432" y="83"/>
                      <a:pt x="428" y="84"/>
                      <a:pt x="424" y="90"/>
                    </a:cubicBezTo>
                    <a:cubicBezTo>
                      <a:pt x="422" y="90"/>
                      <a:pt x="420" y="90"/>
                      <a:pt x="418" y="90"/>
                    </a:cubicBezTo>
                    <a:cubicBezTo>
                      <a:pt x="417" y="86"/>
                      <a:pt x="413" y="84"/>
                      <a:pt x="409" y="84"/>
                    </a:cubicBezTo>
                    <a:cubicBezTo>
                      <a:pt x="409" y="82"/>
                      <a:pt x="407" y="82"/>
                      <a:pt x="406" y="82"/>
                    </a:cubicBezTo>
                    <a:cubicBezTo>
                      <a:pt x="401" y="77"/>
                      <a:pt x="398" y="78"/>
                      <a:pt x="395" y="84"/>
                    </a:cubicBezTo>
                    <a:cubicBezTo>
                      <a:pt x="395" y="83"/>
                      <a:pt x="394" y="84"/>
                      <a:pt x="394" y="85"/>
                    </a:cubicBezTo>
                    <a:cubicBezTo>
                      <a:pt x="388" y="88"/>
                      <a:pt x="382" y="83"/>
                      <a:pt x="376" y="85"/>
                    </a:cubicBezTo>
                    <a:cubicBezTo>
                      <a:pt x="372" y="85"/>
                      <a:pt x="368" y="85"/>
                      <a:pt x="364" y="85"/>
                    </a:cubicBezTo>
                    <a:cubicBezTo>
                      <a:pt x="359" y="91"/>
                      <a:pt x="349" y="88"/>
                      <a:pt x="346" y="96"/>
                    </a:cubicBezTo>
                    <a:cubicBezTo>
                      <a:pt x="344" y="96"/>
                      <a:pt x="342" y="96"/>
                      <a:pt x="340" y="97"/>
                    </a:cubicBezTo>
                    <a:cubicBezTo>
                      <a:pt x="333" y="96"/>
                      <a:pt x="326" y="94"/>
                      <a:pt x="322" y="102"/>
                    </a:cubicBezTo>
                    <a:cubicBezTo>
                      <a:pt x="321" y="102"/>
                      <a:pt x="320" y="103"/>
                      <a:pt x="319" y="103"/>
                    </a:cubicBezTo>
                    <a:cubicBezTo>
                      <a:pt x="312" y="102"/>
                      <a:pt x="305" y="101"/>
                      <a:pt x="298" y="97"/>
                    </a:cubicBezTo>
                    <a:cubicBezTo>
                      <a:pt x="291" y="93"/>
                      <a:pt x="284" y="87"/>
                      <a:pt x="274" y="91"/>
                    </a:cubicBezTo>
                    <a:cubicBezTo>
                      <a:pt x="270" y="90"/>
                      <a:pt x="266" y="90"/>
                      <a:pt x="262" y="90"/>
                    </a:cubicBezTo>
                    <a:cubicBezTo>
                      <a:pt x="259" y="83"/>
                      <a:pt x="253" y="84"/>
                      <a:pt x="247" y="85"/>
                    </a:cubicBezTo>
                    <a:cubicBezTo>
                      <a:pt x="234" y="85"/>
                      <a:pt x="221" y="84"/>
                      <a:pt x="208" y="84"/>
                    </a:cubicBezTo>
                    <a:cubicBezTo>
                      <a:pt x="206" y="80"/>
                      <a:pt x="204" y="78"/>
                      <a:pt x="199" y="79"/>
                    </a:cubicBezTo>
                    <a:cubicBezTo>
                      <a:pt x="179" y="79"/>
                      <a:pt x="160" y="77"/>
                      <a:pt x="141" y="71"/>
                    </a:cubicBezTo>
                    <a:cubicBezTo>
                      <a:pt x="139" y="68"/>
                      <a:pt x="137" y="65"/>
                      <a:pt x="133" y="69"/>
                    </a:cubicBezTo>
                    <a:cubicBezTo>
                      <a:pt x="118" y="63"/>
                      <a:pt x="103" y="65"/>
                      <a:pt x="88" y="73"/>
                    </a:cubicBezTo>
                    <a:cubicBezTo>
                      <a:pt x="78" y="71"/>
                      <a:pt x="70" y="75"/>
                      <a:pt x="65" y="83"/>
                    </a:cubicBezTo>
                    <a:cubicBezTo>
                      <a:pt x="63" y="84"/>
                      <a:pt x="60" y="85"/>
                      <a:pt x="58" y="85"/>
                    </a:cubicBezTo>
                    <a:cubicBezTo>
                      <a:pt x="47" y="83"/>
                      <a:pt x="48" y="93"/>
                      <a:pt x="44" y="98"/>
                    </a:cubicBezTo>
                    <a:cubicBezTo>
                      <a:pt x="38" y="102"/>
                      <a:pt x="34" y="110"/>
                      <a:pt x="25" y="109"/>
                    </a:cubicBezTo>
                    <a:cubicBezTo>
                      <a:pt x="16" y="107"/>
                      <a:pt x="13" y="115"/>
                      <a:pt x="17" y="119"/>
                    </a:cubicBezTo>
                    <a:cubicBezTo>
                      <a:pt x="25" y="129"/>
                      <a:pt x="31" y="142"/>
                      <a:pt x="46" y="143"/>
                    </a:cubicBezTo>
                    <a:cubicBezTo>
                      <a:pt x="48" y="143"/>
                      <a:pt x="50" y="144"/>
                      <a:pt x="52" y="144"/>
                    </a:cubicBezTo>
                    <a:cubicBezTo>
                      <a:pt x="55" y="147"/>
                      <a:pt x="56" y="151"/>
                      <a:pt x="53" y="155"/>
                    </a:cubicBezTo>
                    <a:cubicBezTo>
                      <a:pt x="52" y="156"/>
                      <a:pt x="50" y="157"/>
                      <a:pt x="49" y="156"/>
                    </a:cubicBezTo>
                    <a:cubicBezTo>
                      <a:pt x="36" y="144"/>
                      <a:pt x="23" y="152"/>
                      <a:pt x="10" y="156"/>
                    </a:cubicBezTo>
                    <a:cubicBezTo>
                      <a:pt x="3" y="159"/>
                      <a:pt x="0" y="164"/>
                      <a:pt x="6" y="171"/>
                    </a:cubicBezTo>
                    <a:cubicBezTo>
                      <a:pt x="5" y="175"/>
                      <a:pt x="6" y="177"/>
                      <a:pt x="10" y="178"/>
                    </a:cubicBezTo>
                    <a:cubicBezTo>
                      <a:pt x="26" y="193"/>
                      <a:pt x="43" y="186"/>
                      <a:pt x="61" y="183"/>
                    </a:cubicBezTo>
                    <a:cubicBezTo>
                      <a:pt x="62" y="183"/>
                      <a:pt x="63" y="183"/>
                      <a:pt x="64" y="183"/>
                    </a:cubicBezTo>
                    <a:cubicBezTo>
                      <a:pt x="64" y="186"/>
                      <a:pt x="64" y="189"/>
                      <a:pt x="64" y="192"/>
                    </a:cubicBezTo>
                    <a:cubicBezTo>
                      <a:pt x="60" y="199"/>
                      <a:pt x="50" y="197"/>
                      <a:pt x="46" y="204"/>
                    </a:cubicBezTo>
                    <a:cubicBezTo>
                      <a:pt x="43" y="204"/>
                      <a:pt x="40" y="205"/>
                      <a:pt x="37" y="205"/>
                    </a:cubicBezTo>
                    <a:cubicBezTo>
                      <a:pt x="28" y="209"/>
                      <a:pt x="19" y="213"/>
                      <a:pt x="19" y="225"/>
                    </a:cubicBezTo>
                    <a:cubicBezTo>
                      <a:pt x="19" y="227"/>
                      <a:pt x="19" y="229"/>
                      <a:pt x="19" y="231"/>
                    </a:cubicBezTo>
                    <a:cubicBezTo>
                      <a:pt x="16" y="239"/>
                      <a:pt x="23" y="241"/>
                      <a:pt x="27" y="245"/>
                    </a:cubicBezTo>
                    <a:cubicBezTo>
                      <a:pt x="28" y="246"/>
                      <a:pt x="29" y="248"/>
                      <a:pt x="29" y="249"/>
                    </a:cubicBezTo>
                    <a:cubicBezTo>
                      <a:pt x="29" y="254"/>
                      <a:pt x="31" y="257"/>
                      <a:pt x="37" y="257"/>
                    </a:cubicBezTo>
                    <a:cubicBezTo>
                      <a:pt x="38" y="257"/>
                      <a:pt x="40" y="258"/>
                      <a:pt x="41" y="258"/>
                    </a:cubicBezTo>
                    <a:cubicBezTo>
                      <a:pt x="51" y="258"/>
                      <a:pt x="61" y="256"/>
                      <a:pt x="59" y="271"/>
                    </a:cubicBezTo>
                    <a:cubicBezTo>
                      <a:pt x="58" y="275"/>
                      <a:pt x="63" y="276"/>
                      <a:pt x="67" y="276"/>
                    </a:cubicBezTo>
                    <a:cubicBezTo>
                      <a:pt x="73" y="276"/>
                      <a:pt x="79" y="276"/>
                      <a:pt x="86" y="276"/>
                    </a:cubicBezTo>
                    <a:cubicBezTo>
                      <a:pt x="90" y="276"/>
                      <a:pt x="94" y="275"/>
                      <a:pt x="96" y="280"/>
                    </a:cubicBezTo>
                    <a:cubicBezTo>
                      <a:pt x="99" y="284"/>
                      <a:pt x="95" y="287"/>
                      <a:pt x="92" y="290"/>
                    </a:cubicBezTo>
                    <a:cubicBezTo>
                      <a:pt x="89" y="294"/>
                      <a:pt x="85" y="298"/>
                      <a:pt x="82" y="302"/>
                    </a:cubicBezTo>
                    <a:cubicBezTo>
                      <a:pt x="78" y="303"/>
                      <a:pt x="78" y="306"/>
                      <a:pt x="77" y="309"/>
                    </a:cubicBezTo>
                    <a:cubicBezTo>
                      <a:pt x="76" y="311"/>
                      <a:pt x="73" y="314"/>
                      <a:pt x="75" y="314"/>
                    </a:cubicBezTo>
                    <a:cubicBezTo>
                      <a:pt x="81" y="315"/>
                      <a:pt x="87" y="320"/>
                      <a:pt x="94" y="316"/>
                    </a:cubicBezTo>
                    <a:cubicBezTo>
                      <a:pt x="97" y="317"/>
                      <a:pt x="98" y="314"/>
                      <a:pt x="99" y="312"/>
                    </a:cubicBezTo>
                    <a:cubicBezTo>
                      <a:pt x="100" y="311"/>
                      <a:pt x="100" y="311"/>
                      <a:pt x="100" y="311"/>
                    </a:cubicBezTo>
                    <a:cubicBezTo>
                      <a:pt x="103" y="311"/>
                      <a:pt x="105" y="309"/>
                      <a:pt x="106" y="306"/>
                    </a:cubicBezTo>
                    <a:cubicBezTo>
                      <a:pt x="108" y="305"/>
                      <a:pt x="110" y="305"/>
                      <a:pt x="112" y="304"/>
                    </a:cubicBezTo>
                    <a:cubicBezTo>
                      <a:pt x="116" y="305"/>
                      <a:pt x="116" y="302"/>
                      <a:pt x="117" y="300"/>
                    </a:cubicBezTo>
                    <a:cubicBezTo>
                      <a:pt x="121" y="297"/>
                      <a:pt x="126" y="295"/>
                      <a:pt x="130" y="292"/>
                    </a:cubicBezTo>
                    <a:cubicBezTo>
                      <a:pt x="133" y="297"/>
                      <a:pt x="138" y="297"/>
                      <a:pt x="143" y="297"/>
                    </a:cubicBezTo>
                    <a:cubicBezTo>
                      <a:pt x="155" y="298"/>
                      <a:pt x="154" y="287"/>
                      <a:pt x="156" y="281"/>
                    </a:cubicBezTo>
                    <a:cubicBezTo>
                      <a:pt x="159" y="271"/>
                      <a:pt x="151" y="279"/>
                      <a:pt x="149" y="278"/>
                    </a:cubicBezTo>
                    <a:cubicBezTo>
                      <a:pt x="145" y="275"/>
                      <a:pt x="145" y="271"/>
                      <a:pt x="147" y="267"/>
                    </a:cubicBezTo>
                    <a:cubicBezTo>
                      <a:pt x="147" y="266"/>
                      <a:pt x="147" y="265"/>
                      <a:pt x="148" y="264"/>
                    </a:cubicBezTo>
                    <a:cubicBezTo>
                      <a:pt x="150" y="262"/>
                      <a:pt x="153" y="261"/>
                      <a:pt x="153" y="258"/>
                    </a:cubicBezTo>
                    <a:cubicBezTo>
                      <a:pt x="154" y="257"/>
                      <a:pt x="154" y="257"/>
                      <a:pt x="154" y="257"/>
                    </a:cubicBezTo>
                    <a:cubicBezTo>
                      <a:pt x="156" y="257"/>
                      <a:pt x="159" y="255"/>
                      <a:pt x="161" y="258"/>
                    </a:cubicBezTo>
                    <a:cubicBezTo>
                      <a:pt x="160" y="261"/>
                      <a:pt x="161" y="263"/>
                      <a:pt x="164" y="264"/>
                    </a:cubicBezTo>
                    <a:cubicBezTo>
                      <a:pt x="168" y="268"/>
                      <a:pt x="173" y="274"/>
                      <a:pt x="178" y="264"/>
                    </a:cubicBezTo>
                    <a:cubicBezTo>
                      <a:pt x="188" y="260"/>
                      <a:pt x="204" y="262"/>
                      <a:pt x="202" y="243"/>
                    </a:cubicBezTo>
                    <a:cubicBezTo>
                      <a:pt x="215" y="249"/>
                      <a:pt x="229" y="254"/>
                      <a:pt x="244" y="252"/>
                    </a:cubicBezTo>
                    <a:cubicBezTo>
                      <a:pt x="244" y="252"/>
                      <a:pt x="244" y="252"/>
                      <a:pt x="244" y="252"/>
                    </a:cubicBezTo>
                    <a:cubicBezTo>
                      <a:pt x="245" y="253"/>
                      <a:pt x="247" y="255"/>
                      <a:pt x="249" y="253"/>
                    </a:cubicBezTo>
                    <a:cubicBezTo>
                      <a:pt x="252" y="255"/>
                      <a:pt x="254" y="253"/>
                      <a:pt x="257" y="253"/>
                    </a:cubicBezTo>
                    <a:cubicBezTo>
                      <a:pt x="259" y="256"/>
                      <a:pt x="261" y="258"/>
                      <a:pt x="265" y="257"/>
                    </a:cubicBezTo>
                    <a:cubicBezTo>
                      <a:pt x="268" y="257"/>
                      <a:pt x="271" y="258"/>
                      <a:pt x="274" y="258"/>
                    </a:cubicBezTo>
                    <a:cubicBezTo>
                      <a:pt x="279" y="264"/>
                      <a:pt x="283" y="270"/>
                      <a:pt x="292" y="270"/>
                    </a:cubicBezTo>
                    <a:cubicBezTo>
                      <a:pt x="293" y="271"/>
                      <a:pt x="294" y="272"/>
                      <a:pt x="295" y="273"/>
                    </a:cubicBezTo>
                    <a:cubicBezTo>
                      <a:pt x="299" y="277"/>
                      <a:pt x="301" y="282"/>
                      <a:pt x="308" y="280"/>
                    </a:cubicBezTo>
                    <a:cubicBezTo>
                      <a:pt x="315" y="278"/>
                      <a:pt x="318" y="283"/>
                      <a:pt x="318" y="289"/>
                    </a:cubicBezTo>
                    <a:cubicBezTo>
                      <a:pt x="318" y="303"/>
                      <a:pt x="326" y="300"/>
                      <a:pt x="334" y="298"/>
                    </a:cubicBezTo>
                    <a:cubicBezTo>
                      <a:pt x="335" y="299"/>
                      <a:pt x="336" y="299"/>
                      <a:pt x="337" y="300"/>
                    </a:cubicBezTo>
                    <a:cubicBezTo>
                      <a:pt x="337" y="304"/>
                      <a:pt x="337" y="308"/>
                      <a:pt x="343" y="306"/>
                    </a:cubicBezTo>
                    <a:cubicBezTo>
                      <a:pt x="346" y="306"/>
                      <a:pt x="349" y="306"/>
                      <a:pt x="352" y="306"/>
                    </a:cubicBezTo>
                    <a:cubicBezTo>
                      <a:pt x="345" y="326"/>
                      <a:pt x="345" y="326"/>
                      <a:pt x="366" y="328"/>
                    </a:cubicBezTo>
                    <a:cubicBezTo>
                      <a:pt x="368" y="328"/>
                      <a:pt x="369" y="329"/>
                      <a:pt x="370" y="330"/>
                    </a:cubicBezTo>
                    <a:cubicBezTo>
                      <a:pt x="370" y="330"/>
                      <a:pt x="370" y="330"/>
                      <a:pt x="370" y="330"/>
                    </a:cubicBezTo>
                    <a:cubicBezTo>
                      <a:pt x="372" y="343"/>
                      <a:pt x="380" y="350"/>
                      <a:pt x="391" y="356"/>
                    </a:cubicBezTo>
                    <a:cubicBezTo>
                      <a:pt x="392" y="357"/>
                      <a:pt x="393" y="359"/>
                      <a:pt x="395" y="360"/>
                    </a:cubicBezTo>
                    <a:cubicBezTo>
                      <a:pt x="396" y="365"/>
                      <a:pt x="403" y="368"/>
                      <a:pt x="397" y="375"/>
                    </a:cubicBezTo>
                    <a:cubicBezTo>
                      <a:pt x="394" y="379"/>
                      <a:pt x="394" y="391"/>
                      <a:pt x="398" y="393"/>
                    </a:cubicBezTo>
                    <a:cubicBezTo>
                      <a:pt x="416" y="402"/>
                      <a:pt x="425" y="417"/>
                      <a:pt x="436" y="432"/>
                    </a:cubicBezTo>
                    <a:cubicBezTo>
                      <a:pt x="437" y="462"/>
                      <a:pt x="434" y="492"/>
                      <a:pt x="438" y="522"/>
                    </a:cubicBezTo>
                    <a:cubicBezTo>
                      <a:pt x="443" y="535"/>
                      <a:pt x="446" y="549"/>
                      <a:pt x="460" y="557"/>
                    </a:cubicBezTo>
                    <a:cubicBezTo>
                      <a:pt x="460" y="558"/>
                      <a:pt x="461" y="560"/>
                      <a:pt x="462" y="561"/>
                    </a:cubicBezTo>
                    <a:cubicBezTo>
                      <a:pt x="465" y="574"/>
                      <a:pt x="475" y="581"/>
                      <a:pt x="485" y="587"/>
                    </a:cubicBezTo>
                    <a:cubicBezTo>
                      <a:pt x="495" y="593"/>
                      <a:pt x="503" y="600"/>
                      <a:pt x="508" y="609"/>
                    </a:cubicBezTo>
                    <a:cubicBezTo>
                      <a:pt x="520" y="632"/>
                      <a:pt x="531" y="656"/>
                      <a:pt x="551" y="674"/>
                    </a:cubicBezTo>
                    <a:cubicBezTo>
                      <a:pt x="553" y="676"/>
                      <a:pt x="556" y="679"/>
                      <a:pt x="556" y="681"/>
                    </a:cubicBezTo>
                    <a:cubicBezTo>
                      <a:pt x="554" y="694"/>
                      <a:pt x="563" y="694"/>
                      <a:pt x="572" y="695"/>
                    </a:cubicBezTo>
                    <a:cubicBezTo>
                      <a:pt x="572" y="695"/>
                      <a:pt x="572" y="695"/>
                      <a:pt x="572" y="695"/>
                    </a:cubicBezTo>
                    <a:cubicBezTo>
                      <a:pt x="574" y="697"/>
                      <a:pt x="575" y="698"/>
                      <a:pt x="576" y="701"/>
                    </a:cubicBezTo>
                    <a:cubicBezTo>
                      <a:pt x="578" y="704"/>
                      <a:pt x="581" y="707"/>
                      <a:pt x="584" y="704"/>
                    </a:cubicBezTo>
                    <a:cubicBezTo>
                      <a:pt x="588" y="701"/>
                      <a:pt x="583" y="698"/>
                      <a:pt x="582" y="694"/>
                    </a:cubicBezTo>
                    <a:cubicBezTo>
                      <a:pt x="582" y="693"/>
                      <a:pt x="577" y="693"/>
                      <a:pt x="574" y="693"/>
                    </a:cubicBezTo>
                    <a:cubicBezTo>
                      <a:pt x="574" y="689"/>
                      <a:pt x="574" y="685"/>
                      <a:pt x="574" y="681"/>
                    </a:cubicBezTo>
                    <a:cubicBezTo>
                      <a:pt x="574" y="678"/>
                      <a:pt x="572" y="673"/>
                      <a:pt x="575" y="671"/>
                    </a:cubicBezTo>
                    <a:cubicBezTo>
                      <a:pt x="580" y="669"/>
                      <a:pt x="582" y="674"/>
                      <a:pt x="584" y="677"/>
                    </a:cubicBezTo>
                    <a:cubicBezTo>
                      <a:pt x="597" y="689"/>
                      <a:pt x="610" y="701"/>
                      <a:pt x="622" y="714"/>
                    </a:cubicBezTo>
                    <a:cubicBezTo>
                      <a:pt x="622" y="721"/>
                      <a:pt x="623" y="728"/>
                      <a:pt x="623" y="735"/>
                    </a:cubicBezTo>
                    <a:cubicBezTo>
                      <a:pt x="624" y="747"/>
                      <a:pt x="640" y="760"/>
                      <a:pt x="655" y="761"/>
                    </a:cubicBezTo>
                    <a:cubicBezTo>
                      <a:pt x="655" y="761"/>
                      <a:pt x="655" y="761"/>
                      <a:pt x="655" y="761"/>
                    </a:cubicBezTo>
                    <a:cubicBezTo>
                      <a:pt x="656" y="762"/>
                      <a:pt x="658" y="762"/>
                      <a:pt x="659" y="763"/>
                    </a:cubicBezTo>
                    <a:cubicBezTo>
                      <a:pt x="661" y="769"/>
                      <a:pt x="668" y="769"/>
                      <a:pt x="672" y="770"/>
                    </a:cubicBezTo>
                    <a:cubicBezTo>
                      <a:pt x="688" y="774"/>
                      <a:pt x="702" y="785"/>
                      <a:pt x="719" y="780"/>
                    </a:cubicBezTo>
                    <a:cubicBezTo>
                      <a:pt x="723" y="780"/>
                      <a:pt x="726" y="780"/>
                      <a:pt x="730" y="779"/>
                    </a:cubicBezTo>
                    <a:cubicBezTo>
                      <a:pt x="740" y="781"/>
                      <a:pt x="745" y="790"/>
                      <a:pt x="751" y="796"/>
                    </a:cubicBezTo>
                    <a:cubicBezTo>
                      <a:pt x="756" y="801"/>
                      <a:pt x="761" y="805"/>
                      <a:pt x="769" y="803"/>
                    </a:cubicBezTo>
                    <a:cubicBezTo>
                      <a:pt x="772" y="804"/>
                      <a:pt x="775" y="804"/>
                      <a:pt x="778" y="804"/>
                    </a:cubicBezTo>
                    <a:cubicBezTo>
                      <a:pt x="780" y="810"/>
                      <a:pt x="785" y="810"/>
                      <a:pt x="790" y="809"/>
                    </a:cubicBezTo>
                    <a:cubicBezTo>
                      <a:pt x="792" y="809"/>
                      <a:pt x="794" y="810"/>
                      <a:pt x="796" y="810"/>
                    </a:cubicBezTo>
                    <a:cubicBezTo>
                      <a:pt x="798" y="814"/>
                      <a:pt x="800" y="816"/>
                      <a:pt x="804" y="817"/>
                    </a:cubicBezTo>
                    <a:cubicBezTo>
                      <a:pt x="810" y="826"/>
                      <a:pt x="816" y="837"/>
                      <a:pt x="823" y="843"/>
                    </a:cubicBezTo>
                    <a:cubicBezTo>
                      <a:pt x="832" y="851"/>
                      <a:pt x="843" y="860"/>
                      <a:pt x="855" y="862"/>
                    </a:cubicBezTo>
                    <a:cubicBezTo>
                      <a:pt x="861" y="864"/>
                      <a:pt x="876" y="879"/>
                      <a:pt x="879" y="856"/>
                    </a:cubicBezTo>
                    <a:cubicBezTo>
                      <a:pt x="879" y="854"/>
                      <a:pt x="890" y="845"/>
                      <a:pt x="893" y="855"/>
                    </a:cubicBezTo>
                    <a:cubicBezTo>
                      <a:pt x="895" y="864"/>
                      <a:pt x="901" y="869"/>
                      <a:pt x="904" y="876"/>
                    </a:cubicBezTo>
                    <a:cubicBezTo>
                      <a:pt x="909" y="889"/>
                      <a:pt x="906" y="906"/>
                      <a:pt x="896" y="916"/>
                    </a:cubicBezTo>
                    <a:cubicBezTo>
                      <a:pt x="890" y="921"/>
                      <a:pt x="890" y="926"/>
                      <a:pt x="896" y="931"/>
                    </a:cubicBezTo>
                    <a:cubicBezTo>
                      <a:pt x="900" y="934"/>
                      <a:pt x="905" y="938"/>
                      <a:pt x="910" y="938"/>
                    </a:cubicBezTo>
                    <a:cubicBezTo>
                      <a:pt x="918" y="939"/>
                      <a:pt x="924" y="942"/>
                      <a:pt x="925" y="950"/>
                    </a:cubicBezTo>
                    <a:cubicBezTo>
                      <a:pt x="925" y="959"/>
                      <a:pt x="918" y="966"/>
                      <a:pt x="910" y="968"/>
                    </a:cubicBezTo>
                    <a:cubicBezTo>
                      <a:pt x="901" y="971"/>
                      <a:pt x="896" y="974"/>
                      <a:pt x="893" y="983"/>
                    </a:cubicBezTo>
                    <a:cubicBezTo>
                      <a:pt x="890" y="992"/>
                      <a:pt x="883" y="989"/>
                      <a:pt x="877" y="984"/>
                    </a:cubicBezTo>
                    <a:cubicBezTo>
                      <a:pt x="876" y="982"/>
                      <a:pt x="877" y="976"/>
                      <a:pt x="872" y="978"/>
                    </a:cubicBezTo>
                    <a:cubicBezTo>
                      <a:pt x="869" y="980"/>
                      <a:pt x="866" y="983"/>
                      <a:pt x="867" y="987"/>
                    </a:cubicBezTo>
                    <a:cubicBezTo>
                      <a:pt x="869" y="993"/>
                      <a:pt x="867" y="1001"/>
                      <a:pt x="873" y="1006"/>
                    </a:cubicBezTo>
                    <a:cubicBezTo>
                      <a:pt x="889" y="1019"/>
                      <a:pt x="894" y="1040"/>
                      <a:pt x="905" y="1057"/>
                    </a:cubicBezTo>
                    <a:cubicBezTo>
                      <a:pt x="915" y="1075"/>
                      <a:pt x="918" y="1099"/>
                      <a:pt x="943" y="1105"/>
                    </a:cubicBezTo>
                    <a:cubicBezTo>
                      <a:pt x="945" y="1105"/>
                      <a:pt x="946" y="1106"/>
                      <a:pt x="948" y="1107"/>
                    </a:cubicBezTo>
                    <a:cubicBezTo>
                      <a:pt x="973" y="1119"/>
                      <a:pt x="981" y="1133"/>
                      <a:pt x="979" y="1158"/>
                    </a:cubicBezTo>
                    <a:cubicBezTo>
                      <a:pt x="978" y="1162"/>
                      <a:pt x="977" y="1167"/>
                      <a:pt x="976" y="1171"/>
                    </a:cubicBezTo>
                    <a:cubicBezTo>
                      <a:pt x="972" y="1197"/>
                      <a:pt x="968" y="1223"/>
                      <a:pt x="965" y="1249"/>
                    </a:cubicBezTo>
                    <a:cubicBezTo>
                      <a:pt x="963" y="1274"/>
                      <a:pt x="961" y="1299"/>
                      <a:pt x="949" y="1322"/>
                    </a:cubicBezTo>
                    <a:cubicBezTo>
                      <a:pt x="945" y="1331"/>
                      <a:pt x="940" y="1339"/>
                      <a:pt x="943" y="1349"/>
                    </a:cubicBezTo>
                    <a:cubicBezTo>
                      <a:pt x="946" y="1357"/>
                      <a:pt x="943" y="1365"/>
                      <a:pt x="942" y="1374"/>
                    </a:cubicBezTo>
                    <a:cubicBezTo>
                      <a:pt x="940" y="1384"/>
                      <a:pt x="933" y="1395"/>
                      <a:pt x="939" y="1407"/>
                    </a:cubicBezTo>
                    <a:cubicBezTo>
                      <a:pt x="945" y="1403"/>
                      <a:pt x="942" y="1398"/>
                      <a:pt x="943" y="1394"/>
                    </a:cubicBezTo>
                    <a:cubicBezTo>
                      <a:pt x="944" y="1391"/>
                      <a:pt x="941" y="1386"/>
                      <a:pt x="947" y="1386"/>
                    </a:cubicBezTo>
                    <a:cubicBezTo>
                      <a:pt x="952" y="1387"/>
                      <a:pt x="952" y="1392"/>
                      <a:pt x="951" y="1396"/>
                    </a:cubicBezTo>
                    <a:cubicBezTo>
                      <a:pt x="949" y="1407"/>
                      <a:pt x="946" y="1417"/>
                      <a:pt x="946" y="1428"/>
                    </a:cubicBezTo>
                    <a:cubicBezTo>
                      <a:pt x="946" y="1431"/>
                      <a:pt x="946" y="1440"/>
                      <a:pt x="936" y="1435"/>
                    </a:cubicBezTo>
                    <a:cubicBezTo>
                      <a:pt x="931" y="1432"/>
                      <a:pt x="929" y="1438"/>
                      <a:pt x="927" y="1442"/>
                    </a:cubicBezTo>
                    <a:cubicBezTo>
                      <a:pt x="925" y="1447"/>
                      <a:pt x="928" y="1449"/>
                      <a:pt x="932" y="1449"/>
                    </a:cubicBezTo>
                    <a:cubicBezTo>
                      <a:pt x="943" y="1449"/>
                      <a:pt x="928" y="1463"/>
                      <a:pt x="939" y="1463"/>
                    </a:cubicBezTo>
                    <a:cubicBezTo>
                      <a:pt x="936" y="1465"/>
                      <a:pt x="933" y="1467"/>
                      <a:pt x="929" y="1466"/>
                    </a:cubicBezTo>
                    <a:cubicBezTo>
                      <a:pt x="927" y="1466"/>
                      <a:pt x="925" y="1467"/>
                      <a:pt x="924" y="1468"/>
                    </a:cubicBezTo>
                    <a:cubicBezTo>
                      <a:pt x="923" y="1474"/>
                      <a:pt x="934" y="1471"/>
                      <a:pt x="931" y="1479"/>
                    </a:cubicBezTo>
                    <a:cubicBezTo>
                      <a:pt x="928" y="1479"/>
                      <a:pt x="924" y="1479"/>
                      <a:pt x="926" y="1483"/>
                    </a:cubicBezTo>
                    <a:cubicBezTo>
                      <a:pt x="926" y="1485"/>
                      <a:pt x="928" y="1486"/>
                      <a:pt x="929" y="1487"/>
                    </a:cubicBezTo>
                    <a:cubicBezTo>
                      <a:pt x="931" y="1485"/>
                      <a:pt x="932" y="1483"/>
                      <a:pt x="933" y="1481"/>
                    </a:cubicBezTo>
                    <a:cubicBezTo>
                      <a:pt x="933" y="1481"/>
                      <a:pt x="934" y="1481"/>
                      <a:pt x="934" y="1480"/>
                    </a:cubicBezTo>
                    <a:cubicBezTo>
                      <a:pt x="935" y="1480"/>
                      <a:pt x="935" y="1480"/>
                      <a:pt x="936" y="1480"/>
                    </a:cubicBezTo>
                    <a:cubicBezTo>
                      <a:pt x="938" y="1483"/>
                      <a:pt x="937" y="1487"/>
                      <a:pt x="936" y="1490"/>
                    </a:cubicBezTo>
                    <a:cubicBezTo>
                      <a:pt x="935" y="1496"/>
                      <a:pt x="925" y="1501"/>
                      <a:pt x="934" y="1507"/>
                    </a:cubicBezTo>
                    <a:cubicBezTo>
                      <a:pt x="940" y="1510"/>
                      <a:pt x="943" y="1518"/>
                      <a:pt x="951" y="1515"/>
                    </a:cubicBezTo>
                    <a:cubicBezTo>
                      <a:pt x="951" y="1522"/>
                      <a:pt x="944" y="1525"/>
                      <a:pt x="947" y="1532"/>
                    </a:cubicBezTo>
                    <a:cubicBezTo>
                      <a:pt x="952" y="1530"/>
                      <a:pt x="958" y="1526"/>
                      <a:pt x="965" y="1531"/>
                    </a:cubicBezTo>
                    <a:cubicBezTo>
                      <a:pt x="955" y="1531"/>
                      <a:pt x="950" y="1538"/>
                      <a:pt x="943" y="1543"/>
                    </a:cubicBezTo>
                    <a:cubicBezTo>
                      <a:pt x="953" y="1545"/>
                      <a:pt x="962" y="1546"/>
                      <a:pt x="967" y="1535"/>
                    </a:cubicBezTo>
                    <a:cubicBezTo>
                      <a:pt x="968" y="1531"/>
                      <a:pt x="969" y="1528"/>
                      <a:pt x="973" y="1527"/>
                    </a:cubicBezTo>
                    <a:cubicBezTo>
                      <a:pt x="973" y="1533"/>
                      <a:pt x="979" y="1535"/>
                      <a:pt x="980" y="1539"/>
                    </a:cubicBezTo>
                    <a:cubicBezTo>
                      <a:pt x="981" y="1542"/>
                      <a:pt x="977" y="1546"/>
                      <a:pt x="972" y="1546"/>
                    </a:cubicBezTo>
                    <a:cubicBezTo>
                      <a:pt x="969" y="1545"/>
                      <a:pt x="964" y="1543"/>
                      <a:pt x="964" y="1548"/>
                    </a:cubicBezTo>
                    <a:cubicBezTo>
                      <a:pt x="963" y="1551"/>
                      <a:pt x="968" y="1557"/>
                      <a:pt x="970" y="1557"/>
                    </a:cubicBezTo>
                    <a:cubicBezTo>
                      <a:pt x="976" y="1555"/>
                      <a:pt x="979" y="1561"/>
                      <a:pt x="984" y="1562"/>
                    </a:cubicBezTo>
                    <a:cubicBezTo>
                      <a:pt x="999" y="1566"/>
                      <a:pt x="1010" y="1557"/>
                      <a:pt x="1024" y="1556"/>
                    </a:cubicBezTo>
                    <a:cubicBezTo>
                      <a:pt x="1003" y="1545"/>
                      <a:pt x="994" y="1532"/>
                      <a:pt x="990" y="1516"/>
                    </a:cubicBezTo>
                    <a:cubicBezTo>
                      <a:pt x="984" y="1493"/>
                      <a:pt x="1001" y="1485"/>
                      <a:pt x="1011" y="1472"/>
                    </a:cubicBezTo>
                    <a:cubicBezTo>
                      <a:pt x="1017" y="1464"/>
                      <a:pt x="1025" y="1458"/>
                      <a:pt x="1011" y="1449"/>
                    </a:cubicBezTo>
                    <a:cubicBezTo>
                      <a:pt x="1001" y="1443"/>
                      <a:pt x="1000" y="1436"/>
                      <a:pt x="1013" y="1431"/>
                    </a:cubicBezTo>
                    <a:cubicBezTo>
                      <a:pt x="1018" y="1429"/>
                      <a:pt x="1023" y="1424"/>
                      <a:pt x="1024" y="1419"/>
                    </a:cubicBezTo>
                    <a:cubicBezTo>
                      <a:pt x="1025" y="1407"/>
                      <a:pt x="1032" y="1400"/>
                      <a:pt x="1044" y="1395"/>
                    </a:cubicBezTo>
                    <a:cubicBezTo>
                      <a:pt x="1041" y="1393"/>
                      <a:pt x="1039" y="1392"/>
                      <a:pt x="1038" y="1392"/>
                    </a:cubicBezTo>
                    <a:cubicBezTo>
                      <a:pt x="1029" y="1395"/>
                      <a:pt x="1028" y="1390"/>
                      <a:pt x="1027" y="1382"/>
                    </a:cubicBezTo>
                    <a:cubicBezTo>
                      <a:pt x="1027" y="1373"/>
                      <a:pt x="1034" y="1376"/>
                      <a:pt x="1038" y="1377"/>
                    </a:cubicBezTo>
                    <a:cubicBezTo>
                      <a:pt x="1053" y="1383"/>
                      <a:pt x="1056" y="1371"/>
                      <a:pt x="1056" y="1362"/>
                    </a:cubicBezTo>
                    <a:cubicBezTo>
                      <a:pt x="1057" y="1353"/>
                      <a:pt x="1061" y="1352"/>
                      <a:pt x="1067" y="1353"/>
                    </a:cubicBezTo>
                    <a:cubicBezTo>
                      <a:pt x="1077" y="1354"/>
                      <a:pt x="1087" y="1351"/>
                      <a:pt x="1096" y="1347"/>
                    </a:cubicBezTo>
                    <a:cubicBezTo>
                      <a:pt x="1104" y="1343"/>
                      <a:pt x="1114" y="1336"/>
                      <a:pt x="1110" y="1326"/>
                    </a:cubicBezTo>
                    <a:cubicBezTo>
                      <a:pt x="1107" y="1319"/>
                      <a:pt x="1106" y="1311"/>
                      <a:pt x="1101" y="1304"/>
                    </a:cubicBezTo>
                    <a:cubicBezTo>
                      <a:pt x="1105" y="1302"/>
                      <a:pt x="1108" y="1303"/>
                      <a:pt x="1112" y="1304"/>
                    </a:cubicBezTo>
                    <a:cubicBezTo>
                      <a:pt x="1132" y="1309"/>
                      <a:pt x="1143" y="1304"/>
                      <a:pt x="1153" y="1285"/>
                    </a:cubicBezTo>
                    <a:cubicBezTo>
                      <a:pt x="1158" y="1275"/>
                      <a:pt x="1162" y="1264"/>
                      <a:pt x="1169" y="1254"/>
                    </a:cubicBezTo>
                    <a:cubicBezTo>
                      <a:pt x="1170" y="1256"/>
                      <a:pt x="1171" y="1257"/>
                      <a:pt x="1171" y="1259"/>
                    </a:cubicBezTo>
                    <a:cubicBezTo>
                      <a:pt x="1171" y="1260"/>
                      <a:pt x="1171" y="1263"/>
                      <a:pt x="1174" y="1262"/>
                    </a:cubicBezTo>
                    <a:cubicBezTo>
                      <a:pt x="1182" y="1245"/>
                      <a:pt x="1198" y="1231"/>
                      <a:pt x="1195" y="1209"/>
                    </a:cubicBezTo>
                    <a:cubicBezTo>
                      <a:pt x="1194" y="1207"/>
                      <a:pt x="1195" y="1205"/>
                      <a:pt x="1196" y="1204"/>
                    </a:cubicBezTo>
                    <a:cubicBezTo>
                      <a:pt x="1210" y="1190"/>
                      <a:pt x="1227" y="1177"/>
                      <a:pt x="1247" y="1177"/>
                    </a:cubicBezTo>
                    <a:cubicBezTo>
                      <a:pt x="1260" y="1176"/>
                      <a:pt x="1267" y="1171"/>
                      <a:pt x="1271" y="1163"/>
                    </a:cubicBezTo>
                    <a:cubicBezTo>
                      <a:pt x="1284" y="1139"/>
                      <a:pt x="1294" y="1115"/>
                      <a:pt x="1291" y="1087"/>
                    </a:cubicBezTo>
                    <a:cubicBezTo>
                      <a:pt x="1291" y="1081"/>
                      <a:pt x="1290" y="1073"/>
                      <a:pt x="1297" y="1072"/>
                    </a:cubicBezTo>
                    <a:cubicBezTo>
                      <a:pt x="1303" y="1070"/>
                      <a:pt x="1304" y="1065"/>
                      <a:pt x="1306" y="1061"/>
                    </a:cubicBezTo>
                    <a:cubicBezTo>
                      <a:pt x="1310" y="1056"/>
                      <a:pt x="1313" y="1050"/>
                      <a:pt x="1319" y="1046"/>
                    </a:cubicBezTo>
                    <a:cubicBezTo>
                      <a:pt x="1331" y="1038"/>
                      <a:pt x="1335" y="1025"/>
                      <a:pt x="1333" y="1011"/>
                    </a:cubicBezTo>
                    <a:cubicBezTo>
                      <a:pt x="1332" y="1000"/>
                      <a:pt x="1328" y="991"/>
                      <a:pt x="1314" y="992"/>
                    </a:cubicBezTo>
                    <a:close/>
                    <a:moveTo>
                      <a:pt x="718" y="93"/>
                    </a:moveTo>
                    <a:cubicBezTo>
                      <a:pt x="718" y="93"/>
                      <a:pt x="718" y="94"/>
                      <a:pt x="718" y="95"/>
                    </a:cubicBezTo>
                    <a:cubicBezTo>
                      <a:pt x="721" y="98"/>
                      <a:pt x="731" y="92"/>
                      <a:pt x="730" y="102"/>
                    </a:cubicBezTo>
                    <a:cubicBezTo>
                      <a:pt x="736" y="100"/>
                      <a:pt x="736" y="104"/>
                      <a:pt x="737" y="108"/>
                    </a:cubicBezTo>
                    <a:cubicBezTo>
                      <a:pt x="736" y="115"/>
                      <a:pt x="731" y="118"/>
                      <a:pt x="727" y="122"/>
                    </a:cubicBezTo>
                    <a:cubicBezTo>
                      <a:pt x="725" y="124"/>
                      <a:pt x="722" y="128"/>
                      <a:pt x="720" y="125"/>
                    </a:cubicBezTo>
                    <a:cubicBezTo>
                      <a:pt x="717" y="123"/>
                      <a:pt x="717" y="119"/>
                      <a:pt x="716" y="116"/>
                    </a:cubicBezTo>
                    <a:cubicBezTo>
                      <a:pt x="716" y="112"/>
                      <a:pt x="719" y="111"/>
                      <a:pt x="722" y="111"/>
                    </a:cubicBezTo>
                    <a:cubicBezTo>
                      <a:pt x="730" y="112"/>
                      <a:pt x="732" y="109"/>
                      <a:pt x="730" y="102"/>
                    </a:cubicBezTo>
                    <a:cubicBezTo>
                      <a:pt x="726" y="100"/>
                      <a:pt x="716" y="107"/>
                      <a:pt x="718" y="95"/>
                    </a:cubicBezTo>
                    <a:cubicBezTo>
                      <a:pt x="718" y="94"/>
                      <a:pt x="718" y="93"/>
                      <a:pt x="718" y="93"/>
                    </a:cubicBezTo>
                    <a:cubicBezTo>
                      <a:pt x="717" y="92"/>
                      <a:pt x="716" y="91"/>
                      <a:pt x="715" y="90"/>
                    </a:cubicBezTo>
                    <a:cubicBezTo>
                      <a:pt x="716" y="91"/>
                      <a:pt x="717" y="92"/>
                      <a:pt x="718" y="93"/>
                    </a:cubicBezTo>
                    <a:close/>
                    <a:moveTo>
                      <a:pt x="537" y="621"/>
                    </a:moveTo>
                    <a:cubicBezTo>
                      <a:pt x="540" y="616"/>
                      <a:pt x="546" y="616"/>
                      <a:pt x="548" y="619"/>
                    </a:cubicBezTo>
                    <a:cubicBezTo>
                      <a:pt x="552" y="624"/>
                      <a:pt x="551" y="630"/>
                      <a:pt x="547" y="635"/>
                    </a:cubicBezTo>
                    <a:cubicBezTo>
                      <a:pt x="544" y="630"/>
                      <a:pt x="541" y="626"/>
                      <a:pt x="537" y="6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1CC448C3-0B4E-4D61-8029-3F3021EB9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0931" y="1311977"/>
                <a:ext cx="1444590" cy="1106350"/>
              </a:xfrm>
              <a:custGeom>
                <a:avLst/>
                <a:gdLst>
                  <a:gd name="T0" fmla="*/ 468 w 606"/>
                  <a:gd name="T1" fmla="*/ 290 h 464"/>
                  <a:gd name="T2" fmla="*/ 506 w 606"/>
                  <a:gd name="T3" fmla="*/ 290 h 464"/>
                  <a:gd name="T4" fmla="*/ 501 w 606"/>
                  <a:gd name="T5" fmla="*/ 265 h 464"/>
                  <a:gd name="T6" fmla="*/ 498 w 606"/>
                  <a:gd name="T7" fmla="*/ 254 h 464"/>
                  <a:gd name="T8" fmla="*/ 499 w 606"/>
                  <a:gd name="T9" fmla="*/ 242 h 464"/>
                  <a:gd name="T10" fmla="*/ 478 w 606"/>
                  <a:gd name="T11" fmla="*/ 241 h 464"/>
                  <a:gd name="T12" fmla="*/ 495 w 606"/>
                  <a:gd name="T13" fmla="*/ 232 h 464"/>
                  <a:gd name="T14" fmla="*/ 522 w 606"/>
                  <a:gd name="T15" fmla="*/ 232 h 464"/>
                  <a:gd name="T16" fmla="*/ 512 w 606"/>
                  <a:gd name="T17" fmla="*/ 219 h 464"/>
                  <a:gd name="T18" fmla="*/ 517 w 606"/>
                  <a:gd name="T19" fmla="*/ 200 h 464"/>
                  <a:gd name="T20" fmla="*/ 537 w 606"/>
                  <a:gd name="T21" fmla="*/ 189 h 464"/>
                  <a:gd name="T22" fmla="*/ 503 w 606"/>
                  <a:gd name="T23" fmla="*/ 166 h 464"/>
                  <a:gd name="T24" fmla="*/ 546 w 606"/>
                  <a:gd name="T25" fmla="*/ 159 h 464"/>
                  <a:gd name="T26" fmla="*/ 523 w 606"/>
                  <a:gd name="T27" fmla="*/ 150 h 464"/>
                  <a:gd name="T28" fmla="*/ 512 w 606"/>
                  <a:gd name="T29" fmla="*/ 145 h 464"/>
                  <a:gd name="T30" fmla="*/ 561 w 606"/>
                  <a:gd name="T31" fmla="*/ 86 h 464"/>
                  <a:gd name="T32" fmla="*/ 606 w 606"/>
                  <a:gd name="T33" fmla="*/ 59 h 464"/>
                  <a:gd name="T34" fmla="*/ 555 w 606"/>
                  <a:gd name="T35" fmla="*/ 55 h 464"/>
                  <a:gd name="T36" fmla="*/ 516 w 606"/>
                  <a:gd name="T37" fmla="*/ 61 h 464"/>
                  <a:gd name="T38" fmla="*/ 502 w 606"/>
                  <a:gd name="T39" fmla="*/ 62 h 464"/>
                  <a:gd name="T40" fmla="*/ 489 w 606"/>
                  <a:gd name="T41" fmla="*/ 50 h 464"/>
                  <a:gd name="T42" fmla="*/ 469 w 606"/>
                  <a:gd name="T43" fmla="*/ 51 h 464"/>
                  <a:gd name="T44" fmla="*/ 410 w 606"/>
                  <a:gd name="T45" fmla="*/ 50 h 464"/>
                  <a:gd name="T46" fmla="*/ 509 w 606"/>
                  <a:gd name="T47" fmla="*/ 32 h 464"/>
                  <a:gd name="T48" fmla="*/ 471 w 606"/>
                  <a:gd name="T49" fmla="*/ 16 h 464"/>
                  <a:gd name="T50" fmla="*/ 441 w 606"/>
                  <a:gd name="T51" fmla="*/ 12 h 464"/>
                  <a:gd name="T52" fmla="*/ 337 w 606"/>
                  <a:gd name="T53" fmla="*/ 19 h 464"/>
                  <a:gd name="T54" fmla="*/ 270 w 606"/>
                  <a:gd name="T55" fmla="*/ 30 h 464"/>
                  <a:gd name="T56" fmla="*/ 263 w 606"/>
                  <a:gd name="T57" fmla="*/ 46 h 464"/>
                  <a:gd name="T58" fmla="*/ 220 w 606"/>
                  <a:gd name="T59" fmla="*/ 36 h 464"/>
                  <a:gd name="T60" fmla="*/ 207 w 606"/>
                  <a:gd name="T61" fmla="*/ 44 h 464"/>
                  <a:gd name="T62" fmla="*/ 192 w 606"/>
                  <a:gd name="T63" fmla="*/ 56 h 464"/>
                  <a:gd name="T64" fmla="*/ 184 w 606"/>
                  <a:gd name="T65" fmla="*/ 39 h 464"/>
                  <a:gd name="T66" fmla="*/ 131 w 606"/>
                  <a:gd name="T67" fmla="*/ 50 h 464"/>
                  <a:gd name="T68" fmla="*/ 103 w 606"/>
                  <a:gd name="T69" fmla="*/ 68 h 464"/>
                  <a:gd name="T70" fmla="*/ 70 w 606"/>
                  <a:gd name="T71" fmla="*/ 92 h 464"/>
                  <a:gd name="T72" fmla="*/ 55 w 606"/>
                  <a:gd name="T73" fmla="*/ 116 h 464"/>
                  <a:gd name="T74" fmla="*/ 0 w 606"/>
                  <a:gd name="T75" fmla="*/ 134 h 464"/>
                  <a:gd name="T76" fmla="*/ 38 w 606"/>
                  <a:gd name="T77" fmla="*/ 150 h 464"/>
                  <a:gd name="T78" fmla="*/ 31 w 606"/>
                  <a:gd name="T79" fmla="*/ 167 h 464"/>
                  <a:gd name="T80" fmla="*/ 74 w 606"/>
                  <a:gd name="T81" fmla="*/ 177 h 464"/>
                  <a:gd name="T82" fmla="*/ 159 w 606"/>
                  <a:gd name="T83" fmla="*/ 212 h 464"/>
                  <a:gd name="T84" fmla="*/ 172 w 606"/>
                  <a:gd name="T85" fmla="*/ 267 h 464"/>
                  <a:gd name="T86" fmla="*/ 194 w 606"/>
                  <a:gd name="T87" fmla="*/ 269 h 464"/>
                  <a:gd name="T88" fmla="*/ 212 w 606"/>
                  <a:gd name="T89" fmla="*/ 286 h 464"/>
                  <a:gd name="T90" fmla="*/ 179 w 606"/>
                  <a:gd name="T91" fmla="*/ 304 h 464"/>
                  <a:gd name="T92" fmla="*/ 199 w 606"/>
                  <a:gd name="T93" fmla="*/ 297 h 464"/>
                  <a:gd name="T94" fmla="*/ 205 w 606"/>
                  <a:gd name="T95" fmla="*/ 321 h 464"/>
                  <a:gd name="T96" fmla="*/ 195 w 606"/>
                  <a:gd name="T97" fmla="*/ 356 h 464"/>
                  <a:gd name="T98" fmla="*/ 210 w 606"/>
                  <a:gd name="T99" fmla="*/ 398 h 464"/>
                  <a:gd name="T100" fmla="*/ 244 w 606"/>
                  <a:gd name="T101" fmla="*/ 445 h 464"/>
                  <a:gd name="T102" fmla="*/ 300 w 606"/>
                  <a:gd name="T103" fmla="*/ 447 h 464"/>
                  <a:gd name="T104" fmla="*/ 320 w 606"/>
                  <a:gd name="T105" fmla="*/ 398 h 464"/>
                  <a:gd name="T106" fmla="*/ 345 w 606"/>
                  <a:gd name="T107" fmla="*/ 363 h 464"/>
                  <a:gd name="T108" fmla="*/ 393 w 606"/>
                  <a:gd name="T109" fmla="*/ 347 h 464"/>
                  <a:gd name="T110" fmla="*/ 460 w 606"/>
                  <a:gd name="T111" fmla="*/ 320 h 464"/>
                  <a:gd name="T112" fmla="*/ 485 w 606"/>
                  <a:gd name="T113" fmla="*/ 295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06" h="464">
                    <a:moveTo>
                      <a:pt x="485" y="295"/>
                    </a:moveTo>
                    <a:cubicBezTo>
                      <a:pt x="480" y="291"/>
                      <a:pt x="474" y="292"/>
                      <a:pt x="468" y="290"/>
                    </a:cubicBezTo>
                    <a:cubicBezTo>
                      <a:pt x="473" y="282"/>
                      <a:pt x="477" y="271"/>
                      <a:pt x="487" y="284"/>
                    </a:cubicBezTo>
                    <a:cubicBezTo>
                      <a:pt x="493" y="291"/>
                      <a:pt x="499" y="291"/>
                      <a:pt x="506" y="290"/>
                    </a:cubicBezTo>
                    <a:cubicBezTo>
                      <a:pt x="511" y="289"/>
                      <a:pt x="510" y="284"/>
                      <a:pt x="510" y="281"/>
                    </a:cubicBezTo>
                    <a:cubicBezTo>
                      <a:pt x="511" y="273"/>
                      <a:pt x="510" y="268"/>
                      <a:pt x="501" y="265"/>
                    </a:cubicBezTo>
                    <a:cubicBezTo>
                      <a:pt x="495" y="264"/>
                      <a:pt x="489" y="259"/>
                      <a:pt x="487" y="251"/>
                    </a:cubicBezTo>
                    <a:cubicBezTo>
                      <a:pt x="492" y="252"/>
                      <a:pt x="495" y="254"/>
                      <a:pt x="498" y="254"/>
                    </a:cubicBezTo>
                    <a:cubicBezTo>
                      <a:pt x="502" y="254"/>
                      <a:pt x="508" y="256"/>
                      <a:pt x="508" y="249"/>
                    </a:cubicBezTo>
                    <a:cubicBezTo>
                      <a:pt x="508" y="243"/>
                      <a:pt x="504" y="241"/>
                      <a:pt x="499" y="242"/>
                    </a:cubicBezTo>
                    <a:cubicBezTo>
                      <a:pt x="494" y="242"/>
                      <a:pt x="489" y="242"/>
                      <a:pt x="484" y="243"/>
                    </a:cubicBezTo>
                    <a:cubicBezTo>
                      <a:pt x="481" y="243"/>
                      <a:pt x="479" y="243"/>
                      <a:pt x="478" y="241"/>
                    </a:cubicBezTo>
                    <a:cubicBezTo>
                      <a:pt x="476" y="237"/>
                      <a:pt x="480" y="237"/>
                      <a:pt x="481" y="236"/>
                    </a:cubicBezTo>
                    <a:cubicBezTo>
                      <a:pt x="485" y="230"/>
                      <a:pt x="490" y="227"/>
                      <a:pt x="495" y="232"/>
                    </a:cubicBezTo>
                    <a:cubicBezTo>
                      <a:pt x="502" y="239"/>
                      <a:pt x="510" y="235"/>
                      <a:pt x="517" y="236"/>
                    </a:cubicBezTo>
                    <a:cubicBezTo>
                      <a:pt x="519" y="236"/>
                      <a:pt x="522" y="235"/>
                      <a:pt x="522" y="232"/>
                    </a:cubicBezTo>
                    <a:cubicBezTo>
                      <a:pt x="523" y="230"/>
                      <a:pt x="523" y="226"/>
                      <a:pt x="520" y="225"/>
                    </a:cubicBezTo>
                    <a:cubicBezTo>
                      <a:pt x="517" y="223"/>
                      <a:pt x="512" y="224"/>
                      <a:pt x="512" y="219"/>
                    </a:cubicBezTo>
                    <a:cubicBezTo>
                      <a:pt x="519" y="213"/>
                      <a:pt x="530" y="223"/>
                      <a:pt x="537" y="213"/>
                    </a:cubicBezTo>
                    <a:cubicBezTo>
                      <a:pt x="529" y="209"/>
                      <a:pt x="521" y="208"/>
                      <a:pt x="517" y="200"/>
                    </a:cubicBezTo>
                    <a:cubicBezTo>
                      <a:pt x="520" y="200"/>
                      <a:pt x="522" y="200"/>
                      <a:pt x="524" y="200"/>
                    </a:cubicBezTo>
                    <a:cubicBezTo>
                      <a:pt x="531" y="200"/>
                      <a:pt x="537" y="197"/>
                      <a:pt x="537" y="189"/>
                    </a:cubicBezTo>
                    <a:cubicBezTo>
                      <a:pt x="536" y="182"/>
                      <a:pt x="533" y="176"/>
                      <a:pt x="523" y="177"/>
                    </a:cubicBezTo>
                    <a:cubicBezTo>
                      <a:pt x="515" y="178"/>
                      <a:pt x="510" y="172"/>
                      <a:pt x="503" y="166"/>
                    </a:cubicBezTo>
                    <a:cubicBezTo>
                      <a:pt x="516" y="163"/>
                      <a:pt x="527" y="164"/>
                      <a:pt x="538" y="164"/>
                    </a:cubicBezTo>
                    <a:cubicBezTo>
                      <a:pt x="541" y="164"/>
                      <a:pt x="547" y="166"/>
                      <a:pt x="546" y="159"/>
                    </a:cubicBezTo>
                    <a:cubicBezTo>
                      <a:pt x="545" y="154"/>
                      <a:pt x="541" y="152"/>
                      <a:pt x="537" y="153"/>
                    </a:cubicBezTo>
                    <a:cubicBezTo>
                      <a:pt x="531" y="155"/>
                      <a:pt x="527" y="154"/>
                      <a:pt x="523" y="150"/>
                    </a:cubicBezTo>
                    <a:cubicBezTo>
                      <a:pt x="524" y="144"/>
                      <a:pt x="531" y="148"/>
                      <a:pt x="533" y="144"/>
                    </a:cubicBezTo>
                    <a:cubicBezTo>
                      <a:pt x="525" y="138"/>
                      <a:pt x="518" y="139"/>
                      <a:pt x="512" y="145"/>
                    </a:cubicBezTo>
                    <a:cubicBezTo>
                      <a:pt x="506" y="122"/>
                      <a:pt x="533" y="121"/>
                      <a:pt x="537" y="104"/>
                    </a:cubicBezTo>
                    <a:cubicBezTo>
                      <a:pt x="551" y="105"/>
                      <a:pt x="548" y="85"/>
                      <a:pt x="561" y="86"/>
                    </a:cubicBezTo>
                    <a:cubicBezTo>
                      <a:pt x="558" y="73"/>
                      <a:pt x="569" y="77"/>
                      <a:pt x="575" y="74"/>
                    </a:cubicBezTo>
                    <a:cubicBezTo>
                      <a:pt x="585" y="68"/>
                      <a:pt x="598" y="70"/>
                      <a:pt x="606" y="59"/>
                    </a:cubicBezTo>
                    <a:cubicBezTo>
                      <a:pt x="599" y="56"/>
                      <a:pt x="592" y="51"/>
                      <a:pt x="585" y="51"/>
                    </a:cubicBezTo>
                    <a:cubicBezTo>
                      <a:pt x="575" y="50"/>
                      <a:pt x="563" y="45"/>
                      <a:pt x="555" y="55"/>
                    </a:cubicBezTo>
                    <a:cubicBezTo>
                      <a:pt x="548" y="65"/>
                      <a:pt x="540" y="63"/>
                      <a:pt x="531" y="59"/>
                    </a:cubicBezTo>
                    <a:cubicBezTo>
                      <a:pt x="525" y="55"/>
                      <a:pt x="522" y="57"/>
                      <a:pt x="516" y="61"/>
                    </a:cubicBezTo>
                    <a:cubicBezTo>
                      <a:pt x="509" y="67"/>
                      <a:pt x="499" y="72"/>
                      <a:pt x="491" y="77"/>
                    </a:cubicBezTo>
                    <a:cubicBezTo>
                      <a:pt x="494" y="71"/>
                      <a:pt x="499" y="67"/>
                      <a:pt x="502" y="62"/>
                    </a:cubicBezTo>
                    <a:cubicBezTo>
                      <a:pt x="504" y="58"/>
                      <a:pt x="511" y="53"/>
                      <a:pt x="505" y="48"/>
                    </a:cubicBezTo>
                    <a:cubicBezTo>
                      <a:pt x="500" y="44"/>
                      <a:pt x="495" y="45"/>
                      <a:pt x="489" y="50"/>
                    </a:cubicBezTo>
                    <a:cubicBezTo>
                      <a:pt x="480" y="57"/>
                      <a:pt x="470" y="62"/>
                      <a:pt x="458" y="62"/>
                    </a:cubicBezTo>
                    <a:cubicBezTo>
                      <a:pt x="459" y="53"/>
                      <a:pt x="469" y="59"/>
                      <a:pt x="469" y="51"/>
                    </a:cubicBezTo>
                    <a:cubicBezTo>
                      <a:pt x="446" y="48"/>
                      <a:pt x="424" y="50"/>
                      <a:pt x="401" y="56"/>
                    </a:cubicBezTo>
                    <a:cubicBezTo>
                      <a:pt x="404" y="52"/>
                      <a:pt x="407" y="51"/>
                      <a:pt x="410" y="50"/>
                    </a:cubicBezTo>
                    <a:cubicBezTo>
                      <a:pt x="439" y="39"/>
                      <a:pt x="470" y="49"/>
                      <a:pt x="499" y="38"/>
                    </a:cubicBezTo>
                    <a:cubicBezTo>
                      <a:pt x="503" y="37"/>
                      <a:pt x="509" y="37"/>
                      <a:pt x="509" y="32"/>
                    </a:cubicBezTo>
                    <a:cubicBezTo>
                      <a:pt x="509" y="27"/>
                      <a:pt x="504" y="26"/>
                      <a:pt x="500" y="26"/>
                    </a:cubicBezTo>
                    <a:cubicBezTo>
                      <a:pt x="488" y="28"/>
                      <a:pt x="479" y="24"/>
                      <a:pt x="471" y="16"/>
                    </a:cubicBezTo>
                    <a:cubicBezTo>
                      <a:pt x="467" y="13"/>
                      <a:pt x="462" y="14"/>
                      <a:pt x="457" y="14"/>
                    </a:cubicBezTo>
                    <a:cubicBezTo>
                      <a:pt x="451" y="13"/>
                      <a:pt x="446" y="13"/>
                      <a:pt x="441" y="12"/>
                    </a:cubicBezTo>
                    <a:cubicBezTo>
                      <a:pt x="408" y="7"/>
                      <a:pt x="375" y="0"/>
                      <a:pt x="344" y="19"/>
                    </a:cubicBezTo>
                    <a:cubicBezTo>
                      <a:pt x="341" y="20"/>
                      <a:pt x="339" y="19"/>
                      <a:pt x="337" y="19"/>
                    </a:cubicBezTo>
                    <a:cubicBezTo>
                      <a:pt x="312" y="13"/>
                      <a:pt x="289" y="21"/>
                      <a:pt x="265" y="21"/>
                    </a:cubicBezTo>
                    <a:cubicBezTo>
                      <a:pt x="264" y="27"/>
                      <a:pt x="271" y="26"/>
                      <a:pt x="270" y="30"/>
                    </a:cubicBezTo>
                    <a:cubicBezTo>
                      <a:pt x="266" y="35"/>
                      <a:pt x="259" y="29"/>
                      <a:pt x="255" y="35"/>
                    </a:cubicBezTo>
                    <a:cubicBezTo>
                      <a:pt x="257" y="39"/>
                      <a:pt x="264" y="39"/>
                      <a:pt x="263" y="46"/>
                    </a:cubicBezTo>
                    <a:cubicBezTo>
                      <a:pt x="253" y="46"/>
                      <a:pt x="245" y="41"/>
                      <a:pt x="236" y="37"/>
                    </a:cubicBezTo>
                    <a:cubicBezTo>
                      <a:pt x="231" y="34"/>
                      <a:pt x="224" y="32"/>
                      <a:pt x="220" y="36"/>
                    </a:cubicBezTo>
                    <a:cubicBezTo>
                      <a:pt x="215" y="43"/>
                      <a:pt x="227" y="42"/>
                      <a:pt x="228" y="48"/>
                    </a:cubicBezTo>
                    <a:cubicBezTo>
                      <a:pt x="219" y="54"/>
                      <a:pt x="213" y="48"/>
                      <a:pt x="207" y="44"/>
                    </a:cubicBezTo>
                    <a:cubicBezTo>
                      <a:pt x="200" y="38"/>
                      <a:pt x="195" y="34"/>
                      <a:pt x="198" y="48"/>
                    </a:cubicBezTo>
                    <a:cubicBezTo>
                      <a:pt x="198" y="53"/>
                      <a:pt x="196" y="56"/>
                      <a:pt x="192" y="56"/>
                    </a:cubicBezTo>
                    <a:cubicBezTo>
                      <a:pt x="188" y="56"/>
                      <a:pt x="189" y="51"/>
                      <a:pt x="189" y="49"/>
                    </a:cubicBezTo>
                    <a:cubicBezTo>
                      <a:pt x="189" y="45"/>
                      <a:pt x="186" y="39"/>
                      <a:pt x="184" y="39"/>
                    </a:cubicBezTo>
                    <a:cubicBezTo>
                      <a:pt x="170" y="40"/>
                      <a:pt x="151" y="39"/>
                      <a:pt x="143" y="47"/>
                    </a:cubicBezTo>
                    <a:cubicBezTo>
                      <a:pt x="137" y="53"/>
                      <a:pt x="134" y="49"/>
                      <a:pt x="131" y="50"/>
                    </a:cubicBezTo>
                    <a:cubicBezTo>
                      <a:pt x="125" y="52"/>
                      <a:pt x="113" y="43"/>
                      <a:pt x="115" y="57"/>
                    </a:cubicBezTo>
                    <a:cubicBezTo>
                      <a:pt x="116" y="68"/>
                      <a:pt x="111" y="69"/>
                      <a:pt x="103" y="68"/>
                    </a:cubicBezTo>
                    <a:cubicBezTo>
                      <a:pt x="82" y="66"/>
                      <a:pt x="67" y="77"/>
                      <a:pt x="52" y="90"/>
                    </a:cubicBezTo>
                    <a:cubicBezTo>
                      <a:pt x="58" y="92"/>
                      <a:pt x="64" y="92"/>
                      <a:pt x="70" y="92"/>
                    </a:cubicBezTo>
                    <a:cubicBezTo>
                      <a:pt x="76" y="93"/>
                      <a:pt x="79" y="97"/>
                      <a:pt x="76" y="102"/>
                    </a:cubicBezTo>
                    <a:cubicBezTo>
                      <a:pt x="71" y="109"/>
                      <a:pt x="65" y="117"/>
                      <a:pt x="55" y="116"/>
                    </a:cubicBezTo>
                    <a:cubicBezTo>
                      <a:pt x="37" y="115"/>
                      <a:pt x="21" y="126"/>
                      <a:pt x="4" y="128"/>
                    </a:cubicBezTo>
                    <a:cubicBezTo>
                      <a:pt x="1" y="129"/>
                      <a:pt x="0" y="131"/>
                      <a:pt x="0" y="134"/>
                    </a:cubicBezTo>
                    <a:cubicBezTo>
                      <a:pt x="0" y="136"/>
                      <a:pt x="0" y="140"/>
                      <a:pt x="3" y="140"/>
                    </a:cubicBezTo>
                    <a:cubicBezTo>
                      <a:pt x="16" y="139"/>
                      <a:pt x="25" y="152"/>
                      <a:pt x="38" y="150"/>
                    </a:cubicBezTo>
                    <a:cubicBezTo>
                      <a:pt x="33" y="161"/>
                      <a:pt x="23" y="156"/>
                      <a:pt x="16" y="159"/>
                    </a:cubicBezTo>
                    <a:cubicBezTo>
                      <a:pt x="18" y="168"/>
                      <a:pt x="31" y="160"/>
                      <a:pt x="31" y="167"/>
                    </a:cubicBezTo>
                    <a:cubicBezTo>
                      <a:pt x="30" y="174"/>
                      <a:pt x="34" y="174"/>
                      <a:pt x="37" y="177"/>
                    </a:cubicBezTo>
                    <a:cubicBezTo>
                      <a:pt x="50" y="190"/>
                      <a:pt x="63" y="178"/>
                      <a:pt x="74" y="177"/>
                    </a:cubicBezTo>
                    <a:cubicBezTo>
                      <a:pt x="97" y="174"/>
                      <a:pt x="117" y="178"/>
                      <a:pt x="135" y="189"/>
                    </a:cubicBezTo>
                    <a:cubicBezTo>
                      <a:pt x="144" y="194"/>
                      <a:pt x="155" y="203"/>
                      <a:pt x="159" y="212"/>
                    </a:cubicBezTo>
                    <a:cubicBezTo>
                      <a:pt x="164" y="226"/>
                      <a:pt x="183" y="238"/>
                      <a:pt x="171" y="258"/>
                    </a:cubicBezTo>
                    <a:cubicBezTo>
                      <a:pt x="170" y="260"/>
                      <a:pt x="171" y="265"/>
                      <a:pt x="172" y="267"/>
                    </a:cubicBezTo>
                    <a:cubicBezTo>
                      <a:pt x="175" y="271"/>
                      <a:pt x="180" y="270"/>
                      <a:pt x="183" y="267"/>
                    </a:cubicBezTo>
                    <a:cubicBezTo>
                      <a:pt x="188" y="264"/>
                      <a:pt x="193" y="262"/>
                      <a:pt x="194" y="269"/>
                    </a:cubicBezTo>
                    <a:cubicBezTo>
                      <a:pt x="195" y="277"/>
                      <a:pt x="199" y="278"/>
                      <a:pt x="205" y="278"/>
                    </a:cubicBezTo>
                    <a:cubicBezTo>
                      <a:pt x="210" y="278"/>
                      <a:pt x="211" y="282"/>
                      <a:pt x="212" y="286"/>
                    </a:cubicBezTo>
                    <a:cubicBezTo>
                      <a:pt x="202" y="287"/>
                      <a:pt x="191" y="277"/>
                      <a:pt x="184" y="292"/>
                    </a:cubicBezTo>
                    <a:cubicBezTo>
                      <a:pt x="183" y="296"/>
                      <a:pt x="174" y="298"/>
                      <a:pt x="179" y="304"/>
                    </a:cubicBezTo>
                    <a:cubicBezTo>
                      <a:pt x="184" y="310"/>
                      <a:pt x="192" y="313"/>
                      <a:pt x="200" y="310"/>
                    </a:cubicBezTo>
                    <a:cubicBezTo>
                      <a:pt x="209" y="306"/>
                      <a:pt x="200" y="301"/>
                      <a:pt x="199" y="297"/>
                    </a:cubicBezTo>
                    <a:cubicBezTo>
                      <a:pt x="213" y="296"/>
                      <a:pt x="217" y="298"/>
                      <a:pt x="217" y="306"/>
                    </a:cubicBezTo>
                    <a:cubicBezTo>
                      <a:pt x="218" y="314"/>
                      <a:pt x="216" y="320"/>
                      <a:pt x="205" y="321"/>
                    </a:cubicBezTo>
                    <a:cubicBezTo>
                      <a:pt x="192" y="322"/>
                      <a:pt x="188" y="340"/>
                      <a:pt x="196" y="351"/>
                    </a:cubicBezTo>
                    <a:cubicBezTo>
                      <a:pt x="199" y="354"/>
                      <a:pt x="197" y="355"/>
                      <a:pt x="195" y="356"/>
                    </a:cubicBezTo>
                    <a:cubicBezTo>
                      <a:pt x="191" y="358"/>
                      <a:pt x="191" y="364"/>
                      <a:pt x="192" y="365"/>
                    </a:cubicBezTo>
                    <a:cubicBezTo>
                      <a:pt x="206" y="371"/>
                      <a:pt x="202" y="388"/>
                      <a:pt x="210" y="398"/>
                    </a:cubicBezTo>
                    <a:cubicBezTo>
                      <a:pt x="216" y="406"/>
                      <a:pt x="224" y="414"/>
                      <a:pt x="227" y="426"/>
                    </a:cubicBezTo>
                    <a:cubicBezTo>
                      <a:pt x="228" y="434"/>
                      <a:pt x="237" y="443"/>
                      <a:pt x="244" y="445"/>
                    </a:cubicBezTo>
                    <a:cubicBezTo>
                      <a:pt x="256" y="448"/>
                      <a:pt x="267" y="454"/>
                      <a:pt x="278" y="458"/>
                    </a:cubicBezTo>
                    <a:cubicBezTo>
                      <a:pt x="292" y="464"/>
                      <a:pt x="296" y="461"/>
                      <a:pt x="300" y="447"/>
                    </a:cubicBezTo>
                    <a:cubicBezTo>
                      <a:pt x="304" y="434"/>
                      <a:pt x="299" y="418"/>
                      <a:pt x="315" y="409"/>
                    </a:cubicBezTo>
                    <a:cubicBezTo>
                      <a:pt x="318" y="407"/>
                      <a:pt x="318" y="402"/>
                      <a:pt x="320" y="398"/>
                    </a:cubicBezTo>
                    <a:cubicBezTo>
                      <a:pt x="321" y="390"/>
                      <a:pt x="320" y="381"/>
                      <a:pt x="328" y="376"/>
                    </a:cubicBezTo>
                    <a:cubicBezTo>
                      <a:pt x="334" y="371"/>
                      <a:pt x="344" y="374"/>
                      <a:pt x="345" y="363"/>
                    </a:cubicBezTo>
                    <a:cubicBezTo>
                      <a:pt x="346" y="363"/>
                      <a:pt x="348" y="362"/>
                      <a:pt x="349" y="363"/>
                    </a:cubicBezTo>
                    <a:cubicBezTo>
                      <a:pt x="371" y="369"/>
                      <a:pt x="381" y="365"/>
                      <a:pt x="393" y="347"/>
                    </a:cubicBezTo>
                    <a:cubicBezTo>
                      <a:pt x="398" y="340"/>
                      <a:pt x="403" y="331"/>
                      <a:pt x="409" y="330"/>
                    </a:cubicBezTo>
                    <a:cubicBezTo>
                      <a:pt x="426" y="327"/>
                      <a:pt x="444" y="326"/>
                      <a:pt x="460" y="320"/>
                    </a:cubicBezTo>
                    <a:cubicBezTo>
                      <a:pt x="475" y="314"/>
                      <a:pt x="490" y="308"/>
                      <a:pt x="506" y="297"/>
                    </a:cubicBezTo>
                    <a:cubicBezTo>
                      <a:pt x="497" y="296"/>
                      <a:pt x="489" y="298"/>
                      <a:pt x="485" y="29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07BD5E2-4A47-4D31-B37C-3522A7AAA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711" y="1349709"/>
                <a:ext cx="700733" cy="398880"/>
              </a:xfrm>
              <a:custGeom>
                <a:avLst/>
                <a:gdLst>
                  <a:gd name="T0" fmla="*/ 69 w 294"/>
                  <a:gd name="T1" fmla="*/ 108 h 167"/>
                  <a:gd name="T2" fmla="*/ 41 w 294"/>
                  <a:gd name="T3" fmla="*/ 107 h 167"/>
                  <a:gd name="T4" fmla="*/ 32 w 294"/>
                  <a:gd name="T5" fmla="*/ 118 h 167"/>
                  <a:gd name="T6" fmla="*/ 44 w 294"/>
                  <a:gd name="T7" fmla="*/ 121 h 167"/>
                  <a:gd name="T8" fmla="*/ 54 w 294"/>
                  <a:gd name="T9" fmla="*/ 119 h 167"/>
                  <a:gd name="T10" fmla="*/ 55 w 294"/>
                  <a:gd name="T11" fmla="*/ 130 h 167"/>
                  <a:gd name="T12" fmla="*/ 59 w 294"/>
                  <a:gd name="T13" fmla="*/ 139 h 167"/>
                  <a:gd name="T14" fmla="*/ 50 w 294"/>
                  <a:gd name="T15" fmla="*/ 134 h 167"/>
                  <a:gd name="T16" fmla="*/ 43 w 294"/>
                  <a:gd name="T17" fmla="*/ 129 h 167"/>
                  <a:gd name="T18" fmla="*/ 27 w 294"/>
                  <a:gd name="T19" fmla="*/ 130 h 167"/>
                  <a:gd name="T20" fmla="*/ 33 w 294"/>
                  <a:gd name="T21" fmla="*/ 142 h 167"/>
                  <a:gd name="T22" fmla="*/ 9 w 294"/>
                  <a:gd name="T23" fmla="*/ 153 h 167"/>
                  <a:gd name="T24" fmla="*/ 42 w 294"/>
                  <a:gd name="T25" fmla="*/ 156 h 167"/>
                  <a:gd name="T26" fmla="*/ 63 w 294"/>
                  <a:gd name="T27" fmla="*/ 156 h 167"/>
                  <a:gd name="T28" fmla="*/ 87 w 294"/>
                  <a:gd name="T29" fmla="*/ 155 h 167"/>
                  <a:gd name="T30" fmla="*/ 125 w 294"/>
                  <a:gd name="T31" fmla="*/ 154 h 167"/>
                  <a:gd name="T32" fmla="*/ 127 w 294"/>
                  <a:gd name="T33" fmla="*/ 149 h 167"/>
                  <a:gd name="T34" fmla="*/ 122 w 294"/>
                  <a:gd name="T35" fmla="*/ 146 h 167"/>
                  <a:gd name="T36" fmla="*/ 85 w 294"/>
                  <a:gd name="T37" fmla="*/ 142 h 167"/>
                  <a:gd name="T38" fmla="*/ 103 w 294"/>
                  <a:gd name="T39" fmla="*/ 136 h 167"/>
                  <a:gd name="T40" fmla="*/ 149 w 294"/>
                  <a:gd name="T41" fmla="*/ 119 h 167"/>
                  <a:gd name="T42" fmla="*/ 158 w 294"/>
                  <a:gd name="T43" fmla="*/ 110 h 167"/>
                  <a:gd name="T44" fmla="*/ 152 w 294"/>
                  <a:gd name="T45" fmla="*/ 100 h 167"/>
                  <a:gd name="T46" fmla="*/ 133 w 294"/>
                  <a:gd name="T47" fmla="*/ 96 h 167"/>
                  <a:gd name="T48" fmla="*/ 262 w 294"/>
                  <a:gd name="T49" fmla="*/ 47 h 167"/>
                  <a:gd name="T50" fmla="*/ 234 w 294"/>
                  <a:gd name="T51" fmla="*/ 41 h 167"/>
                  <a:gd name="T52" fmla="*/ 294 w 294"/>
                  <a:gd name="T53" fmla="*/ 22 h 167"/>
                  <a:gd name="T54" fmla="*/ 273 w 294"/>
                  <a:gd name="T55" fmla="*/ 15 h 167"/>
                  <a:gd name="T56" fmla="*/ 261 w 294"/>
                  <a:gd name="T57" fmla="*/ 10 h 167"/>
                  <a:gd name="T58" fmla="*/ 229 w 294"/>
                  <a:gd name="T59" fmla="*/ 6 h 167"/>
                  <a:gd name="T60" fmla="*/ 201 w 294"/>
                  <a:gd name="T61" fmla="*/ 4 h 167"/>
                  <a:gd name="T62" fmla="*/ 169 w 294"/>
                  <a:gd name="T63" fmla="*/ 10 h 167"/>
                  <a:gd name="T64" fmla="*/ 131 w 294"/>
                  <a:gd name="T65" fmla="*/ 10 h 167"/>
                  <a:gd name="T66" fmla="*/ 124 w 294"/>
                  <a:gd name="T67" fmla="*/ 10 h 167"/>
                  <a:gd name="T68" fmla="*/ 98 w 294"/>
                  <a:gd name="T69" fmla="*/ 13 h 167"/>
                  <a:gd name="T70" fmla="*/ 63 w 294"/>
                  <a:gd name="T71" fmla="*/ 21 h 167"/>
                  <a:gd name="T72" fmla="*/ 42 w 294"/>
                  <a:gd name="T73" fmla="*/ 29 h 167"/>
                  <a:gd name="T74" fmla="*/ 31 w 294"/>
                  <a:gd name="T75" fmla="*/ 30 h 167"/>
                  <a:gd name="T76" fmla="*/ 6 w 294"/>
                  <a:gd name="T77" fmla="*/ 36 h 167"/>
                  <a:gd name="T78" fmla="*/ 6 w 294"/>
                  <a:gd name="T79" fmla="*/ 49 h 167"/>
                  <a:gd name="T80" fmla="*/ 27 w 294"/>
                  <a:gd name="T81" fmla="*/ 63 h 167"/>
                  <a:gd name="T82" fmla="*/ 51 w 294"/>
                  <a:gd name="T83" fmla="*/ 70 h 167"/>
                  <a:gd name="T84" fmla="*/ 46 w 294"/>
                  <a:gd name="T85" fmla="*/ 88 h 167"/>
                  <a:gd name="T86" fmla="*/ 69 w 294"/>
                  <a:gd name="T87" fmla="*/ 108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4" h="167">
                    <a:moveTo>
                      <a:pt x="69" y="108"/>
                    </a:moveTo>
                    <a:cubicBezTo>
                      <a:pt x="59" y="105"/>
                      <a:pt x="50" y="105"/>
                      <a:pt x="41" y="107"/>
                    </a:cubicBezTo>
                    <a:cubicBezTo>
                      <a:pt x="37" y="108"/>
                      <a:pt x="29" y="111"/>
                      <a:pt x="32" y="118"/>
                    </a:cubicBezTo>
                    <a:cubicBezTo>
                      <a:pt x="34" y="125"/>
                      <a:pt x="40" y="122"/>
                      <a:pt x="44" y="121"/>
                    </a:cubicBezTo>
                    <a:cubicBezTo>
                      <a:pt x="48" y="120"/>
                      <a:pt x="50" y="117"/>
                      <a:pt x="54" y="119"/>
                    </a:cubicBezTo>
                    <a:cubicBezTo>
                      <a:pt x="53" y="123"/>
                      <a:pt x="49" y="127"/>
                      <a:pt x="55" y="130"/>
                    </a:cubicBezTo>
                    <a:cubicBezTo>
                      <a:pt x="59" y="132"/>
                      <a:pt x="64" y="135"/>
                      <a:pt x="59" y="139"/>
                    </a:cubicBezTo>
                    <a:cubicBezTo>
                      <a:pt x="53" y="145"/>
                      <a:pt x="52" y="137"/>
                      <a:pt x="50" y="134"/>
                    </a:cubicBezTo>
                    <a:cubicBezTo>
                      <a:pt x="48" y="132"/>
                      <a:pt x="46" y="130"/>
                      <a:pt x="43" y="129"/>
                    </a:cubicBezTo>
                    <a:cubicBezTo>
                      <a:pt x="38" y="126"/>
                      <a:pt x="31" y="124"/>
                      <a:pt x="27" y="130"/>
                    </a:cubicBezTo>
                    <a:cubicBezTo>
                      <a:pt x="20" y="138"/>
                      <a:pt x="37" y="133"/>
                      <a:pt x="33" y="142"/>
                    </a:cubicBezTo>
                    <a:cubicBezTo>
                      <a:pt x="25" y="142"/>
                      <a:pt x="16" y="143"/>
                      <a:pt x="9" y="153"/>
                    </a:cubicBezTo>
                    <a:cubicBezTo>
                      <a:pt x="21" y="154"/>
                      <a:pt x="32" y="152"/>
                      <a:pt x="42" y="156"/>
                    </a:cubicBezTo>
                    <a:cubicBezTo>
                      <a:pt x="50" y="159"/>
                      <a:pt x="54" y="162"/>
                      <a:pt x="63" y="156"/>
                    </a:cubicBezTo>
                    <a:cubicBezTo>
                      <a:pt x="69" y="151"/>
                      <a:pt x="81" y="151"/>
                      <a:pt x="87" y="155"/>
                    </a:cubicBezTo>
                    <a:cubicBezTo>
                      <a:pt x="101" y="167"/>
                      <a:pt x="112" y="155"/>
                      <a:pt x="125" y="154"/>
                    </a:cubicBezTo>
                    <a:cubicBezTo>
                      <a:pt x="127" y="154"/>
                      <a:pt x="128" y="152"/>
                      <a:pt x="127" y="149"/>
                    </a:cubicBezTo>
                    <a:cubicBezTo>
                      <a:pt x="126" y="147"/>
                      <a:pt x="125" y="146"/>
                      <a:pt x="122" y="146"/>
                    </a:cubicBezTo>
                    <a:cubicBezTo>
                      <a:pt x="110" y="146"/>
                      <a:pt x="99" y="140"/>
                      <a:pt x="85" y="142"/>
                    </a:cubicBezTo>
                    <a:cubicBezTo>
                      <a:pt x="91" y="133"/>
                      <a:pt x="98" y="136"/>
                      <a:pt x="103" y="136"/>
                    </a:cubicBezTo>
                    <a:cubicBezTo>
                      <a:pt x="121" y="138"/>
                      <a:pt x="132" y="121"/>
                      <a:pt x="149" y="119"/>
                    </a:cubicBezTo>
                    <a:cubicBezTo>
                      <a:pt x="154" y="119"/>
                      <a:pt x="156" y="114"/>
                      <a:pt x="158" y="110"/>
                    </a:cubicBezTo>
                    <a:cubicBezTo>
                      <a:pt x="162" y="103"/>
                      <a:pt x="160" y="100"/>
                      <a:pt x="152" y="100"/>
                    </a:cubicBezTo>
                    <a:cubicBezTo>
                      <a:pt x="146" y="100"/>
                      <a:pt x="139" y="102"/>
                      <a:pt x="133" y="96"/>
                    </a:cubicBezTo>
                    <a:cubicBezTo>
                      <a:pt x="182" y="95"/>
                      <a:pt x="216" y="59"/>
                      <a:pt x="262" y="47"/>
                    </a:cubicBezTo>
                    <a:cubicBezTo>
                      <a:pt x="251" y="39"/>
                      <a:pt x="242" y="47"/>
                      <a:pt x="234" y="41"/>
                    </a:cubicBezTo>
                    <a:cubicBezTo>
                      <a:pt x="256" y="41"/>
                      <a:pt x="277" y="38"/>
                      <a:pt x="294" y="22"/>
                    </a:cubicBezTo>
                    <a:cubicBezTo>
                      <a:pt x="285" y="26"/>
                      <a:pt x="278" y="20"/>
                      <a:pt x="273" y="15"/>
                    </a:cubicBezTo>
                    <a:cubicBezTo>
                      <a:pt x="269" y="11"/>
                      <a:pt x="265" y="11"/>
                      <a:pt x="261" y="10"/>
                    </a:cubicBezTo>
                    <a:cubicBezTo>
                      <a:pt x="250" y="9"/>
                      <a:pt x="240" y="13"/>
                      <a:pt x="229" y="6"/>
                    </a:cubicBezTo>
                    <a:cubicBezTo>
                      <a:pt x="222" y="1"/>
                      <a:pt x="210" y="4"/>
                      <a:pt x="201" y="4"/>
                    </a:cubicBezTo>
                    <a:cubicBezTo>
                      <a:pt x="190" y="5"/>
                      <a:pt x="178" y="1"/>
                      <a:pt x="169" y="10"/>
                    </a:cubicBezTo>
                    <a:cubicBezTo>
                      <a:pt x="156" y="0"/>
                      <a:pt x="144" y="8"/>
                      <a:pt x="131" y="10"/>
                    </a:cubicBezTo>
                    <a:cubicBezTo>
                      <a:pt x="129" y="10"/>
                      <a:pt x="126" y="11"/>
                      <a:pt x="124" y="10"/>
                    </a:cubicBezTo>
                    <a:cubicBezTo>
                      <a:pt x="114" y="4"/>
                      <a:pt x="106" y="10"/>
                      <a:pt x="98" y="13"/>
                    </a:cubicBezTo>
                    <a:cubicBezTo>
                      <a:pt x="86" y="17"/>
                      <a:pt x="75" y="26"/>
                      <a:pt x="63" y="21"/>
                    </a:cubicBezTo>
                    <a:cubicBezTo>
                      <a:pt x="53" y="17"/>
                      <a:pt x="47" y="22"/>
                      <a:pt x="42" y="29"/>
                    </a:cubicBezTo>
                    <a:cubicBezTo>
                      <a:pt x="38" y="33"/>
                      <a:pt x="37" y="34"/>
                      <a:pt x="31" y="30"/>
                    </a:cubicBezTo>
                    <a:cubicBezTo>
                      <a:pt x="21" y="22"/>
                      <a:pt x="15" y="35"/>
                      <a:pt x="6" y="36"/>
                    </a:cubicBezTo>
                    <a:cubicBezTo>
                      <a:pt x="0" y="38"/>
                      <a:pt x="5" y="45"/>
                      <a:pt x="6" y="49"/>
                    </a:cubicBezTo>
                    <a:cubicBezTo>
                      <a:pt x="8" y="60"/>
                      <a:pt x="18" y="63"/>
                      <a:pt x="27" y="63"/>
                    </a:cubicBezTo>
                    <a:cubicBezTo>
                      <a:pt x="42" y="63"/>
                      <a:pt x="42" y="62"/>
                      <a:pt x="51" y="70"/>
                    </a:cubicBezTo>
                    <a:cubicBezTo>
                      <a:pt x="35" y="76"/>
                      <a:pt x="34" y="78"/>
                      <a:pt x="46" y="88"/>
                    </a:cubicBezTo>
                    <a:cubicBezTo>
                      <a:pt x="59" y="88"/>
                      <a:pt x="61" y="101"/>
                      <a:pt x="69" y="10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E0B5C0EE-48AD-4681-9CC7-0D0F1B6FF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5266"/>
                <a:ext cx="0" cy="269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DF73B72-8D3D-4B4F-AA20-9F787128E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7126" y="4059660"/>
                <a:ext cx="452782" cy="254690"/>
              </a:xfrm>
              <a:custGeom>
                <a:avLst/>
                <a:gdLst>
                  <a:gd name="T0" fmla="*/ 162 w 190"/>
                  <a:gd name="T1" fmla="*/ 61 h 107"/>
                  <a:gd name="T2" fmla="*/ 102 w 190"/>
                  <a:gd name="T3" fmla="*/ 28 h 107"/>
                  <a:gd name="T4" fmla="*/ 46 w 190"/>
                  <a:gd name="T5" fmla="*/ 30 h 107"/>
                  <a:gd name="T6" fmla="*/ 32 w 190"/>
                  <a:gd name="T7" fmla="*/ 22 h 107"/>
                  <a:gd name="T8" fmla="*/ 0 w 190"/>
                  <a:gd name="T9" fmla="*/ 12 h 107"/>
                  <a:gd name="T10" fmla="*/ 14 w 190"/>
                  <a:gd name="T11" fmla="*/ 33 h 107"/>
                  <a:gd name="T12" fmla="*/ 20 w 190"/>
                  <a:gd name="T13" fmla="*/ 39 h 107"/>
                  <a:gd name="T14" fmla="*/ 63 w 190"/>
                  <a:gd name="T15" fmla="*/ 51 h 107"/>
                  <a:gd name="T16" fmla="*/ 69 w 190"/>
                  <a:gd name="T17" fmla="*/ 76 h 107"/>
                  <a:gd name="T18" fmla="*/ 68 w 190"/>
                  <a:gd name="T19" fmla="*/ 83 h 107"/>
                  <a:gd name="T20" fmla="*/ 74 w 190"/>
                  <a:gd name="T21" fmla="*/ 84 h 107"/>
                  <a:gd name="T22" fmla="*/ 99 w 190"/>
                  <a:gd name="T23" fmla="*/ 89 h 107"/>
                  <a:gd name="T24" fmla="*/ 121 w 190"/>
                  <a:gd name="T25" fmla="*/ 88 h 107"/>
                  <a:gd name="T26" fmla="*/ 151 w 190"/>
                  <a:gd name="T27" fmla="*/ 89 h 107"/>
                  <a:gd name="T28" fmla="*/ 190 w 190"/>
                  <a:gd name="T29" fmla="*/ 107 h 107"/>
                  <a:gd name="T30" fmla="*/ 180 w 190"/>
                  <a:gd name="T31" fmla="*/ 93 h 107"/>
                  <a:gd name="T32" fmla="*/ 166 w 190"/>
                  <a:gd name="T33" fmla="*/ 66 h 107"/>
                  <a:gd name="T34" fmla="*/ 162 w 190"/>
                  <a:gd name="T35" fmla="*/ 6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0" h="107">
                    <a:moveTo>
                      <a:pt x="162" y="61"/>
                    </a:moveTo>
                    <a:cubicBezTo>
                      <a:pt x="142" y="49"/>
                      <a:pt x="125" y="34"/>
                      <a:pt x="102" y="28"/>
                    </a:cubicBezTo>
                    <a:cubicBezTo>
                      <a:pt x="83" y="22"/>
                      <a:pt x="65" y="8"/>
                      <a:pt x="46" y="30"/>
                    </a:cubicBezTo>
                    <a:cubicBezTo>
                      <a:pt x="40" y="37"/>
                      <a:pt x="34" y="30"/>
                      <a:pt x="32" y="22"/>
                    </a:cubicBezTo>
                    <a:cubicBezTo>
                      <a:pt x="28" y="3"/>
                      <a:pt x="17" y="0"/>
                      <a:pt x="0" y="12"/>
                    </a:cubicBezTo>
                    <a:cubicBezTo>
                      <a:pt x="4" y="19"/>
                      <a:pt x="17" y="20"/>
                      <a:pt x="14" y="33"/>
                    </a:cubicBezTo>
                    <a:cubicBezTo>
                      <a:pt x="13" y="35"/>
                      <a:pt x="15" y="40"/>
                      <a:pt x="20" y="39"/>
                    </a:cubicBezTo>
                    <a:cubicBezTo>
                      <a:pt x="36" y="37"/>
                      <a:pt x="49" y="47"/>
                      <a:pt x="63" y="51"/>
                    </a:cubicBezTo>
                    <a:cubicBezTo>
                      <a:pt x="76" y="55"/>
                      <a:pt x="78" y="67"/>
                      <a:pt x="69" y="76"/>
                    </a:cubicBezTo>
                    <a:cubicBezTo>
                      <a:pt x="68" y="78"/>
                      <a:pt x="66" y="80"/>
                      <a:pt x="68" y="83"/>
                    </a:cubicBezTo>
                    <a:cubicBezTo>
                      <a:pt x="69" y="86"/>
                      <a:pt x="72" y="84"/>
                      <a:pt x="74" y="84"/>
                    </a:cubicBezTo>
                    <a:cubicBezTo>
                      <a:pt x="83" y="82"/>
                      <a:pt x="91" y="82"/>
                      <a:pt x="99" y="89"/>
                    </a:cubicBezTo>
                    <a:cubicBezTo>
                      <a:pt x="104" y="95"/>
                      <a:pt x="114" y="95"/>
                      <a:pt x="121" y="88"/>
                    </a:cubicBezTo>
                    <a:cubicBezTo>
                      <a:pt x="133" y="77"/>
                      <a:pt x="142" y="75"/>
                      <a:pt x="151" y="89"/>
                    </a:cubicBezTo>
                    <a:cubicBezTo>
                      <a:pt x="161" y="103"/>
                      <a:pt x="175" y="105"/>
                      <a:pt x="190" y="107"/>
                    </a:cubicBezTo>
                    <a:cubicBezTo>
                      <a:pt x="190" y="99"/>
                      <a:pt x="184" y="97"/>
                      <a:pt x="180" y="93"/>
                    </a:cubicBezTo>
                    <a:cubicBezTo>
                      <a:pt x="172" y="85"/>
                      <a:pt x="159" y="81"/>
                      <a:pt x="166" y="66"/>
                    </a:cubicBezTo>
                    <a:cubicBezTo>
                      <a:pt x="168" y="63"/>
                      <a:pt x="164" y="62"/>
                      <a:pt x="162" y="6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049F79B-70FA-412C-A685-CB334F5CB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0795" y="3892562"/>
                <a:ext cx="245256" cy="262775"/>
              </a:xfrm>
              <a:custGeom>
                <a:avLst/>
                <a:gdLst>
                  <a:gd name="T0" fmla="*/ 2 w 103"/>
                  <a:gd name="T1" fmla="*/ 56 h 110"/>
                  <a:gd name="T2" fmla="*/ 25 w 103"/>
                  <a:gd name="T3" fmla="*/ 102 h 110"/>
                  <a:gd name="T4" fmla="*/ 60 w 103"/>
                  <a:gd name="T5" fmla="*/ 107 h 110"/>
                  <a:gd name="T6" fmla="*/ 77 w 103"/>
                  <a:gd name="T7" fmla="*/ 96 h 110"/>
                  <a:gd name="T8" fmla="*/ 97 w 103"/>
                  <a:gd name="T9" fmla="*/ 62 h 110"/>
                  <a:gd name="T10" fmla="*/ 97 w 103"/>
                  <a:gd name="T11" fmla="*/ 52 h 110"/>
                  <a:gd name="T12" fmla="*/ 90 w 103"/>
                  <a:gd name="T13" fmla="*/ 29 h 110"/>
                  <a:gd name="T14" fmla="*/ 103 w 103"/>
                  <a:gd name="T15" fmla="*/ 17 h 110"/>
                  <a:gd name="T16" fmla="*/ 88 w 103"/>
                  <a:gd name="T17" fmla="*/ 7 h 110"/>
                  <a:gd name="T18" fmla="*/ 84 w 103"/>
                  <a:gd name="T19" fmla="*/ 3 h 110"/>
                  <a:gd name="T20" fmla="*/ 79 w 103"/>
                  <a:gd name="T21" fmla="*/ 2 h 110"/>
                  <a:gd name="T22" fmla="*/ 48 w 103"/>
                  <a:gd name="T23" fmla="*/ 29 h 110"/>
                  <a:gd name="T24" fmla="*/ 47 w 103"/>
                  <a:gd name="T25" fmla="*/ 30 h 110"/>
                  <a:gd name="T26" fmla="*/ 31 w 103"/>
                  <a:gd name="T27" fmla="*/ 42 h 110"/>
                  <a:gd name="T28" fmla="*/ 25 w 103"/>
                  <a:gd name="T29" fmla="*/ 47 h 110"/>
                  <a:gd name="T30" fmla="*/ 13 w 103"/>
                  <a:gd name="T31" fmla="*/ 51 h 110"/>
                  <a:gd name="T32" fmla="*/ 2 w 103"/>
                  <a:gd name="T33" fmla="*/ 5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10">
                    <a:moveTo>
                      <a:pt x="2" y="56"/>
                    </a:moveTo>
                    <a:cubicBezTo>
                      <a:pt x="0" y="65"/>
                      <a:pt x="17" y="100"/>
                      <a:pt x="25" y="102"/>
                    </a:cubicBezTo>
                    <a:cubicBezTo>
                      <a:pt x="38" y="105"/>
                      <a:pt x="52" y="101"/>
                      <a:pt x="60" y="107"/>
                    </a:cubicBezTo>
                    <a:cubicBezTo>
                      <a:pt x="74" y="110"/>
                      <a:pt x="75" y="103"/>
                      <a:pt x="77" y="96"/>
                    </a:cubicBezTo>
                    <a:cubicBezTo>
                      <a:pt x="82" y="84"/>
                      <a:pt x="84" y="70"/>
                      <a:pt x="97" y="62"/>
                    </a:cubicBezTo>
                    <a:cubicBezTo>
                      <a:pt x="103" y="59"/>
                      <a:pt x="101" y="56"/>
                      <a:pt x="97" y="52"/>
                    </a:cubicBezTo>
                    <a:cubicBezTo>
                      <a:pt x="90" y="46"/>
                      <a:pt x="87" y="38"/>
                      <a:pt x="90" y="29"/>
                    </a:cubicBezTo>
                    <a:cubicBezTo>
                      <a:pt x="93" y="23"/>
                      <a:pt x="103" y="24"/>
                      <a:pt x="103" y="17"/>
                    </a:cubicBezTo>
                    <a:cubicBezTo>
                      <a:pt x="103" y="7"/>
                      <a:pt x="89" y="17"/>
                      <a:pt x="88" y="7"/>
                    </a:cubicBezTo>
                    <a:cubicBezTo>
                      <a:pt x="88" y="5"/>
                      <a:pt x="86" y="4"/>
                      <a:pt x="84" y="3"/>
                    </a:cubicBezTo>
                    <a:cubicBezTo>
                      <a:pt x="83" y="1"/>
                      <a:pt x="80" y="0"/>
                      <a:pt x="79" y="2"/>
                    </a:cubicBezTo>
                    <a:cubicBezTo>
                      <a:pt x="72" y="15"/>
                      <a:pt x="62" y="24"/>
                      <a:pt x="48" y="29"/>
                    </a:cubicBezTo>
                    <a:cubicBezTo>
                      <a:pt x="48" y="29"/>
                      <a:pt x="47" y="30"/>
                      <a:pt x="47" y="30"/>
                    </a:cubicBezTo>
                    <a:cubicBezTo>
                      <a:pt x="45" y="38"/>
                      <a:pt x="40" y="43"/>
                      <a:pt x="31" y="42"/>
                    </a:cubicBezTo>
                    <a:cubicBezTo>
                      <a:pt x="28" y="42"/>
                      <a:pt x="26" y="43"/>
                      <a:pt x="25" y="47"/>
                    </a:cubicBezTo>
                    <a:cubicBezTo>
                      <a:pt x="24" y="55"/>
                      <a:pt x="20" y="56"/>
                      <a:pt x="13" y="51"/>
                    </a:cubicBezTo>
                    <a:cubicBezTo>
                      <a:pt x="7" y="48"/>
                      <a:pt x="4" y="51"/>
                      <a:pt x="2" y="5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465A6816-CEDB-4C00-BA59-2FBA5B005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5139" y="4343995"/>
                <a:ext cx="198092" cy="334196"/>
              </a:xfrm>
              <a:custGeom>
                <a:avLst/>
                <a:gdLst>
                  <a:gd name="T0" fmla="*/ 58 w 83"/>
                  <a:gd name="T1" fmla="*/ 8 h 140"/>
                  <a:gd name="T2" fmla="*/ 16 w 83"/>
                  <a:gd name="T3" fmla="*/ 39 h 140"/>
                  <a:gd name="T4" fmla="*/ 11 w 83"/>
                  <a:gd name="T5" fmla="*/ 47 h 140"/>
                  <a:gd name="T6" fmla="*/ 13 w 83"/>
                  <a:gd name="T7" fmla="*/ 76 h 140"/>
                  <a:gd name="T8" fmla="*/ 10 w 83"/>
                  <a:gd name="T9" fmla="*/ 88 h 140"/>
                  <a:gd name="T10" fmla="*/ 7 w 83"/>
                  <a:gd name="T11" fmla="*/ 127 h 140"/>
                  <a:gd name="T12" fmla="*/ 24 w 83"/>
                  <a:gd name="T13" fmla="*/ 140 h 140"/>
                  <a:gd name="T14" fmla="*/ 42 w 83"/>
                  <a:gd name="T15" fmla="*/ 128 h 140"/>
                  <a:gd name="T16" fmla="*/ 59 w 83"/>
                  <a:gd name="T17" fmla="*/ 74 h 140"/>
                  <a:gd name="T18" fmla="*/ 67 w 83"/>
                  <a:gd name="T19" fmla="*/ 41 h 140"/>
                  <a:gd name="T20" fmla="*/ 68 w 83"/>
                  <a:gd name="T21" fmla="*/ 9 h 140"/>
                  <a:gd name="T22" fmla="*/ 58 w 83"/>
                  <a:gd name="T23" fmla="*/ 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140">
                    <a:moveTo>
                      <a:pt x="58" y="8"/>
                    </a:moveTo>
                    <a:cubicBezTo>
                      <a:pt x="48" y="23"/>
                      <a:pt x="39" y="40"/>
                      <a:pt x="16" y="39"/>
                    </a:cubicBezTo>
                    <a:cubicBezTo>
                      <a:pt x="13" y="39"/>
                      <a:pt x="12" y="43"/>
                      <a:pt x="11" y="47"/>
                    </a:cubicBezTo>
                    <a:cubicBezTo>
                      <a:pt x="9" y="58"/>
                      <a:pt x="6" y="68"/>
                      <a:pt x="13" y="76"/>
                    </a:cubicBezTo>
                    <a:cubicBezTo>
                      <a:pt x="12" y="82"/>
                      <a:pt x="12" y="86"/>
                      <a:pt x="10" y="88"/>
                    </a:cubicBezTo>
                    <a:cubicBezTo>
                      <a:pt x="0" y="100"/>
                      <a:pt x="4" y="113"/>
                      <a:pt x="7" y="127"/>
                    </a:cubicBezTo>
                    <a:cubicBezTo>
                      <a:pt x="10" y="136"/>
                      <a:pt x="15" y="140"/>
                      <a:pt x="24" y="140"/>
                    </a:cubicBezTo>
                    <a:cubicBezTo>
                      <a:pt x="32" y="139"/>
                      <a:pt x="39" y="138"/>
                      <a:pt x="42" y="128"/>
                    </a:cubicBezTo>
                    <a:cubicBezTo>
                      <a:pt x="47" y="110"/>
                      <a:pt x="53" y="91"/>
                      <a:pt x="59" y="74"/>
                    </a:cubicBezTo>
                    <a:cubicBezTo>
                      <a:pt x="63" y="63"/>
                      <a:pt x="61" y="46"/>
                      <a:pt x="67" y="41"/>
                    </a:cubicBezTo>
                    <a:cubicBezTo>
                      <a:pt x="83" y="29"/>
                      <a:pt x="68" y="19"/>
                      <a:pt x="68" y="9"/>
                    </a:cubicBezTo>
                    <a:cubicBezTo>
                      <a:pt x="68" y="2"/>
                      <a:pt x="63" y="0"/>
                      <a:pt x="58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CA97BC07-0F12-4A1C-9A46-6E188E4FA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2097" y="1693337"/>
                <a:ext cx="429874" cy="304549"/>
              </a:xfrm>
              <a:custGeom>
                <a:avLst/>
                <a:gdLst>
                  <a:gd name="T0" fmla="*/ 25 w 180"/>
                  <a:gd name="T1" fmla="*/ 123 h 128"/>
                  <a:gd name="T2" fmla="*/ 29 w 180"/>
                  <a:gd name="T3" fmla="*/ 124 h 128"/>
                  <a:gd name="T4" fmla="*/ 49 w 180"/>
                  <a:gd name="T5" fmla="*/ 127 h 128"/>
                  <a:gd name="T6" fmla="*/ 57 w 180"/>
                  <a:gd name="T7" fmla="*/ 125 h 128"/>
                  <a:gd name="T8" fmla="*/ 53 w 180"/>
                  <a:gd name="T9" fmla="*/ 117 h 128"/>
                  <a:gd name="T10" fmla="*/ 48 w 180"/>
                  <a:gd name="T11" fmla="*/ 85 h 128"/>
                  <a:gd name="T12" fmla="*/ 79 w 180"/>
                  <a:gd name="T13" fmla="*/ 52 h 128"/>
                  <a:gd name="T14" fmla="*/ 160 w 180"/>
                  <a:gd name="T15" fmla="*/ 20 h 128"/>
                  <a:gd name="T16" fmla="*/ 175 w 180"/>
                  <a:gd name="T17" fmla="*/ 8 h 128"/>
                  <a:gd name="T18" fmla="*/ 153 w 180"/>
                  <a:gd name="T19" fmla="*/ 6 h 128"/>
                  <a:gd name="T20" fmla="*/ 112 w 180"/>
                  <a:gd name="T21" fmla="*/ 16 h 128"/>
                  <a:gd name="T22" fmla="*/ 76 w 180"/>
                  <a:gd name="T23" fmla="*/ 26 h 128"/>
                  <a:gd name="T24" fmla="*/ 51 w 180"/>
                  <a:gd name="T25" fmla="*/ 40 h 128"/>
                  <a:gd name="T26" fmla="*/ 19 w 180"/>
                  <a:gd name="T27" fmla="*/ 81 h 128"/>
                  <a:gd name="T28" fmla="*/ 14 w 180"/>
                  <a:gd name="T29" fmla="*/ 85 h 128"/>
                  <a:gd name="T30" fmla="*/ 0 w 180"/>
                  <a:gd name="T31" fmla="*/ 102 h 128"/>
                  <a:gd name="T32" fmla="*/ 25 w 180"/>
                  <a:gd name="T33" fmla="*/ 12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0" h="128">
                    <a:moveTo>
                      <a:pt x="25" y="123"/>
                    </a:moveTo>
                    <a:cubicBezTo>
                      <a:pt x="25" y="124"/>
                      <a:pt x="27" y="124"/>
                      <a:pt x="29" y="124"/>
                    </a:cubicBezTo>
                    <a:cubicBezTo>
                      <a:pt x="36" y="124"/>
                      <a:pt x="43" y="123"/>
                      <a:pt x="49" y="127"/>
                    </a:cubicBezTo>
                    <a:cubicBezTo>
                      <a:pt x="52" y="128"/>
                      <a:pt x="56" y="128"/>
                      <a:pt x="57" y="125"/>
                    </a:cubicBezTo>
                    <a:cubicBezTo>
                      <a:pt x="60" y="121"/>
                      <a:pt x="56" y="120"/>
                      <a:pt x="53" y="117"/>
                    </a:cubicBezTo>
                    <a:cubicBezTo>
                      <a:pt x="42" y="108"/>
                      <a:pt x="37" y="98"/>
                      <a:pt x="48" y="85"/>
                    </a:cubicBezTo>
                    <a:cubicBezTo>
                      <a:pt x="58" y="74"/>
                      <a:pt x="66" y="60"/>
                      <a:pt x="79" y="52"/>
                    </a:cubicBezTo>
                    <a:cubicBezTo>
                      <a:pt x="105" y="37"/>
                      <a:pt x="131" y="27"/>
                      <a:pt x="160" y="20"/>
                    </a:cubicBezTo>
                    <a:cubicBezTo>
                      <a:pt x="164" y="19"/>
                      <a:pt x="180" y="20"/>
                      <a:pt x="175" y="8"/>
                    </a:cubicBezTo>
                    <a:cubicBezTo>
                      <a:pt x="172" y="0"/>
                      <a:pt x="161" y="3"/>
                      <a:pt x="153" y="6"/>
                    </a:cubicBezTo>
                    <a:cubicBezTo>
                      <a:pt x="140" y="12"/>
                      <a:pt x="127" y="17"/>
                      <a:pt x="112" y="16"/>
                    </a:cubicBezTo>
                    <a:cubicBezTo>
                      <a:pt x="100" y="16"/>
                      <a:pt x="88" y="21"/>
                      <a:pt x="76" y="26"/>
                    </a:cubicBezTo>
                    <a:cubicBezTo>
                      <a:pt x="67" y="30"/>
                      <a:pt x="55" y="33"/>
                      <a:pt x="51" y="40"/>
                    </a:cubicBezTo>
                    <a:cubicBezTo>
                      <a:pt x="43" y="56"/>
                      <a:pt x="31" y="68"/>
                      <a:pt x="19" y="81"/>
                    </a:cubicBezTo>
                    <a:cubicBezTo>
                      <a:pt x="17" y="82"/>
                      <a:pt x="13" y="82"/>
                      <a:pt x="14" y="85"/>
                    </a:cubicBezTo>
                    <a:cubicBezTo>
                      <a:pt x="18" y="99"/>
                      <a:pt x="6" y="98"/>
                      <a:pt x="0" y="102"/>
                    </a:cubicBezTo>
                    <a:cubicBezTo>
                      <a:pt x="4" y="115"/>
                      <a:pt x="23" y="108"/>
                      <a:pt x="25" y="1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D53E5CBD-990E-4A17-994D-8384CA4DB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191" y="2456059"/>
                <a:ext cx="207525" cy="281641"/>
              </a:xfrm>
              <a:custGeom>
                <a:avLst/>
                <a:gdLst>
                  <a:gd name="T0" fmla="*/ 29 w 87"/>
                  <a:gd name="T1" fmla="*/ 56 h 118"/>
                  <a:gd name="T2" fmla="*/ 37 w 87"/>
                  <a:gd name="T3" fmla="*/ 66 h 118"/>
                  <a:gd name="T4" fmla="*/ 33 w 87"/>
                  <a:gd name="T5" fmla="*/ 76 h 118"/>
                  <a:gd name="T6" fmla="*/ 25 w 87"/>
                  <a:gd name="T7" fmla="*/ 88 h 118"/>
                  <a:gd name="T8" fmla="*/ 17 w 87"/>
                  <a:gd name="T9" fmla="*/ 97 h 118"/>
                  <a:gd name="T10" fmla="*/ 33 w 87"/>
                  <a:gd name="T11" fmla="*/ 102 h 118"/>
                  <a:gd name="T12" fmla="*/ 19 w 87"/>
                  <a:gd name="T13" fmla="*/ 116 h 118"/>
                  <a:gd name="T14" fmla="*/ 19 w 87"/>
                  <a:gd name="T15" fmla="*/ 116 h 118"/>
                  <a:gd name="T16" fmla="*/ 53 w 87"/>
                  <a:gd name="T17" fmla="*/ 110 h 118"/>
                  <a:gd name="T18" fmla="*/ 83 w 87"/>
                  <a:gd name="T19" fmla="*/ 93 h 118"/>
                  <a:gd name="T20" fmla="*/ 78 w 87"/>
                  <a:gd name="T21" fmla="*/ 81 h 118"/>
                  <a:gd name="T22" fmla="*/ 67 w 87"/>
                  <a:gd name="T23" fmla="*/ 68 h 118"/>
                  <a:gd name="T24" fmla="*/ 63 w 87"/>
                  <a:gd name="T25" fmla="*/ 59 h 118"/>
                  <a:gd name="T26" fmla="*/ 50 w 87"/>
                  <a:gd name="T27" fmla="*/ 13 h 118"/>
                  <a:gd name="T28" fmla="*/ 30 w 87"/>
                  <a:gd name="T29" fmla="*/ 13 h 118"/>
                  <a:gd name="T30" fmla="*/ 32 w 87"/>
                  <a:gd name="T31" fmla="*/ 2 h 118"/>
                  <a:gd name="T32" fmla="*/ 19 w 87"/>
                  <a:gd name="T33" fmla="*/ 2 h 118"/>
                  <a:gd name="T34" fmla="*/ 5 w 87"/>
                  <a:gd name="T35" fmla="*/ 21 h 118"/>
                  <a:gd name="T36" fmla="*/ 29 w 87"/>
                  <a:gd name="T37" fmla="*/ 5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7" h="118">
                    <a:moveTo>
                      <a:pt x="29" y="56"/>
                    </a:moveTo>
                    <a:cubicBezTo>
                      <a:pt x="35" y="57"/>
                      <a:pt x="36" y="62"/>
                      <a:pt x="37" y="66"/>
                    </a:cubicBezTo>
                    <a:cubicBezTo>
                      <a:pt x="38" y="70"/>
                      <a:pt x="38" y="76"/>
                      <a:pt x="33" y="76"/>
                    </a:cubicBezTo>
                    <a:cubicBezTo>
                      <a:pt x="23" y="76"/>
                      <a:pt x="20" y="79"/>
                      <a:pt x="25" y="88"/>
                    </a:cubicBezTo>
                    <a:cubicBezTo>
                      <a:pt x="27" y="93"/>
                      <a:pt x="18" y="93"/>
                      <a:pt x="17" y="97"/>
                    </a:cubicBezTo>
                    <a:cubicBezTo>
                      <a:pt x="23" y="99"/>
                      <a:pt x="29" y="97"/>
                      <a:pt x="33" y="102"/>
                    </a:cubicBezTo>
                    <a:cubicBezTo>
                      <a:pt x="27" y="105"/>
                      <a:pt x="20" y="108"/>
                      <a:pt x="19" y="116"/>
                    </a:cubicBezTo>
                    <a:cubicBezTo>
                      <a:pt x="19" y="116"/>
                      <a:pt x="19" y="116"/>
                      <a:pt x="19" y="116"/>
                    </a:cubicBezTo>
                    <a:cubicBezTo>
                      <a:pt x="31" y="118"/>
                      <a:pt x="42" y="111"/>
                      <a:pt x="53" y="110"/>
                    </a:cubicBezTo>
                    <a:cubicBezTo>
                      <a:pt x="74" y="108"/>
                      <a:pt x="74" y="108"/>
                      <a:pt x="83" y="93"/>
                    </a:cubicBezTo>
                    <a:cubicBezTo>
                      <a:pt x="87" y="86"/>
                      <a:pt x="86" y="81"/>
                      <a:pt x="78" y="81"/>
                    </a:cubicBezTo>
                    <a:cubicBezTo>
                      <a:pt x="70" y="80"/>
                      <a:pt x="68" y="75"/>
                      <a:pt x="67" y="68"/>
                    </a:cubicBezTo>
                    <a:cubicBezTo>
                      <a:pt x="67" y="64"/>
                      <a:pt x="65" y="62"/>
                      <a:pt x="63" y="59"/>
                    </a:cubicBezTo>
                    <a:cubicBezTo>
                      <a:pt x="52" y="46"/>
                      <a:pt x="37" y="37"/>
                      <a:pt x="50" y="13"/>
                    </a:cubicBezTo>
                    <a:cubicBezTo>
                      <a:pt x="42" y="13"/>
                      <a:pt x="36" y="13"/>
                      <a:pt x="30" y="13"/>
                    </a:cubicBezTo>
                    <a:cubicBezTo>
                      <a:pt x="28" y="9"/>
                      <a:pt x="38" y="6"/>
                      <a:pt x="32" y="2"/>
                    </a:cubicBezTo>
                    <a:cubicBezTo>
                      <a:pt x="29" y="0"/>
                      <a:pt x="23" y="1"/>
                      <a:pt x="19" y="2"/>
                    </a:cubicBezTo>
                    <a:cubicBezTo>
                      <a:pt x="12" y="6"/>
                      <a:pt x="14" y="16"/>
                      <a:pt x="5" y="21"/>
                    </a:cubicBezTo>
                    <a:cubicBezTo>
                      <a:pt x="0" y="23"/>
                      <a:pt x="19" y="54"/>
                      <a:pt x="29" y="5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3FA1BE2-68DC-43BB-B056-A06441D29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436" y="1452124"/>
                <a:ext cx="278946" cy="195397"/>
              </a:xfrm>
              <a:custGeom>
                <a:avLst/>
                <a:gdLst>
                  <a:gd name="T0" fmla="*/ 45 w 117"/>
                  <a:gd name="T1" fmla="*/ 52 h 82"/>
                  <a:gd name="T2" fmla="*/ 32 w 117"/>
                  <a:gd name="T3" fmla="*/ 59 h 82"/>
                  <a:gd name="T4" fmla="*/ 89 w 117"/>
                  <a:gd name="T5" fmla="*/ 68 h 82"/>
                  <a:gd name="T6" fmla="*/ 109 w 117"/>
                  <a:gd name="T7" fmla="*/ 57 h 82"/>
                  <a:gd name="T8" fmla="*/ 116 w 117"/>
                  <a:gd name="T9" fmla="*/ 52 h 82"/>
                  <a:gd name="T10" fmla="*/ 110 w 117"/>
                  <a:gd name="T11" fmla="*/ 45 h 82"/>
                  <a:gd name="T12" fmla="*/ 99 w 117"/>
                  <a:gd name="T13" fmla="*/ 44 h 82"/>
                  <a:gd name="T14" fmla="*/ 83 w 117"/>
                  <a:gd name="T15" fmla="*/ 29 h 82"/>
                  <a:gd name="T16" fmla="*/ 44 w 117"/>
                  <a:gd name="T17" fmla="*/ 6 h 82"/>
                  <a:gd name="T18" fmla="*/ 29 w 117"/>
                  <a:gd name="T19" fmla="*/ 8 h 82"/>
                  <a:gd name="T20" fmla="*/ 19 w 117"/>
                  <a:gd name="T21" fmla="*/ 21 h 82"/>
                  <a:gd name="T22" fmla="*/ 18 w 117"/>
                  <a:gd name="T23" fmla="*/ 32 h 82"/>
                  <a:gd name="T24" fmla="*/ 6 w 117"/>
                  <a:gd name="T25" fmla="*/ 37 h 82"/>
                  <a:gd name="T26" fmla="*/ 45 w 117"/>
                  <a:gd name="T27" fmla="*/ 5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82">
                    <a:moveTo>
                      <a:pt x="45" y="52"/>
                    </a:moveTo>
                    <a:cubicBezTo>
                      <a:pt x="43" y="60"/>
                      <a:pt x="35" y="54"/>
                      <a:pt x="32" y="59"/>
                    </a:cubicBezTo>
                    <a:cubicBezTo>
                      <a:pt x="42" y="81"/>
                      <a:pt x="74" y="82"/>
                      <a:pt x="89" y="68"/>
                    </a:cubicBezTo>
                    <a:cubicBezTo>
                      <a:pt x="94" y="63"/>
                      <a:pt x="99" y="55"/>
                      <a:pt x="109" y="57"/>
                    </a:cubicBezTo>
                    <a:cubicBezTo>
                      <a:pt x="112" y="57"/>
                      <a:pt x="115" y="55"/>
                      <a:pt x="116" y="52"/>
                    </a:cubicBezTo>
                    <a:cubicBezTo>
                      <a:pt x="117" y="47"/>
                      <a:pt x="111" y="48"/>
                      <a:pt x="110" y="45"/>
                    </a:cubicBezTo>
                    <a:cubicBezTo>
                      <a:pt x="106" y="45"/>
                      <a:pt x="99" y="45"/>
                      <a:pt x="99" y="44"/>
                    </a:cubicBezTo>
                    <a:cubicBezTo>
                      <a:pt x="97" y="34"/>
                      <a:pt x="91" y="34"/>
                      <a:pt x="83" y="29"/>
                    </a:cubicBezTo>
                    <a:cubicBezTo>
                      <a:pt x="70" y="22"/>
                      <a:pt x="55" y="17"/>
                      <a:pt x="44" y="6"/>
                    </a:cubicBezTo>
                    <a:cubicBezTo>
                      <a:pt x="39" y="1"/>
                      <a:pt x="35" y="0"/>
                      <a:pt x="29" y="8"/>
                    </a:cubicBezTo>
                    <a:cubicBezTo>
                      <a:pt x="27" y="12"/>
                      <a:pt x="27" y="20"/>
                      <a:pt x="19" y="21"/>
                    </a:cubicBezTo>
                    <a:cubicBezTo>
                      <a:pt x="0" y="23"/>
                      <a:pt x="17" y="28"/>
                      <a:pt x="18" y="32"/>
                    </a:cubicBezTo>
                    <a:cubicBezTo>
                      <a:pt x="14" y="35"/>
                      <a:pt x="8" y="32"/>
                      <a:pt x="6" y="37"/>
                    </a:cubicBezTo>
                    <a:cubicBezTo>
                      <a:pt x="13" y="56"/>
                      <a:pt x="31" y="49"/>
                      <a:pt x="45" y="5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A698CC7-2CFB-49B1-912B-0B90559DC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863" y="155992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7430604-C268-4F89-9B7D-95C9B2E748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8588" y="1535672"/>
                <a:ext cx="320720" cy="180573"/>
              </a:xfrm>
              <a:custGeom>
                <a:avLst/>
                <a:gdLst>
                  <a:gd name="T0" fmla="*/ 11 w 134"/>
                  <a:gd name="T1" fmla="*/ 21 h 76"/>
                  <a:gd name="T2" fmla="*/ 9 w 134"/>
                  <a:gd name="T3" fmla="*/ 26 h 76"/>
                  <a:gd name="T4" fmla="*/ 20 w 134"/>
                  <a:gd name="T5" fmla="*/ 39 h 76"/>
                  <a:gd name="T6" fmla="*/ 32 w 134"/>
                  <a:gd name="T7" fmla="*/ 38 h 76"/>
                  <a:gd name="T8" fmla="*/ 53 w 134"/>
                  <a:gd name="T9" fmla="*/ 36 h 76"/>
                  <a:gd name="T10" fmla="*/ 43 w 134"/>
                  <a:gd name="T11" fmla="*/ 41 h 76"/>
                  <a:gd name="T12" fmla="*/ 34 w 134"/>
                  <a:gd name="T13" fmla="*/ 60 h 76"/>
                  <a:gd name="T14" fmla="*/ 52 w 134"/>
                  <a:gd name="T15" fmla="*/ 74 h 76"/>
                  <a:gd name="T16" fmla="*/ 59 w 134"/>
                  <a:gd name="T17" fmla="*/ 72 h 76"/>
                  <a:gd name="T18" fmla="*/ 78 w 134"/>
                  <a:gd name="T19" fmla="*/ 43 h 76"/>
                  <a:gd name="T20" fmla="*/ 92 w 134"/>
                  <a:gd name="T21" fmla="*/ 33 h 76"/>
                  <a:gd name="T22" fmla="*/ 103 w 134"/>
                  <a:gd name="T23" fmla="*/ 47 h 76"/>
                  <a:gd name="T24" fmla="*/ 105 w 134"/>
                  <a:gd name="T25" fmla="*/ 56 h 76"/>
                  <a:gd name="T26" fmla="*/ 134 w 134"/>
                  <a:gd name="T27" fmla="*/ 47 h 76"/>
                  <a:gd name="T28" fmla="*/ 120 w 134"/>
                  <a:gd name="T29" fmla="*/ 42 h 76"/>
                  <a:gd name="T30" fmla="*/ 79 w 134"/>
                  <a:gd name="T31" fmla="*/ 13 h 76"/>
                  <a:gd name="T32" fmla="*/ 68 w 134"/>
                  <a:gd name="T33" fmla="*/ 10 h 76"/>
                  <a:gd name="T34" fmla="*/ 52 w 134"/>
                  <a:gd name="T35" fmla="*/ 4 h 76"/>
                  <a:gd name="T36" fmla="*/ 54 w 134"/>
                  <a:gd name="T37" fmla="*/ 13 h 76"/>
                  <a:gd name="T38" fmla="*/ 53 w 134"/>
                  <a:gd name="T39" fmla="*/ 19 h 76"/>
                  <a:gd name="T40" fmla="*/ 40 w 134"/>
                  <a:gd name="T41" fmla="*/ 5 h 76"/>
                  <a:gd name="T42" fmla="*/ 36 w 134"/>
                  <a:gd name="T43" fmla="*/ 10 h 76"/>
                  <a:gd name="T44" fmla="*/ 32 w 134"/>
                  <a:gd name="T45" fmla="*/ 15 h 76"/>
                  <a:gd name="T46" fmla="*/ 27 w 134"/>
                  <a:gd name="T47" fmla="*/ 7 h 76"/>
                  <a:gd name="T48" fmla="*/ 28 w 134"/>
                  <a:gd name="T49" fmla="*/ 4 h 76"/>
                  <a:gd name="T50" fmla="*/ 6 w 134"/>
                  <a:gd name="T51" fmla="*/ 7 h 76"/>
                  <a:gd name="T52" fmla="*/ 11 w 134"/>
                  <a:gd name="T53" fmla="*/ 2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4" h="76">
                    <a:moveTo>
                      <a:pt x="11" y="21"/>
                    </a:moveTo>
                    <a:cubicBezTo>
                      <a:pt x="10" y="22"/>
                      <a:pt x="9" y="24"/>
                      <a:pt x="9" y="26"/>
                    </a:cubicBezTo>
                    <a:cubicBezTo>
                      <a:pt x="9" y="33"/>
                      <a:pt x="15" y="37"/>
                      <a:pt x="20" y="39"/>
                    </a:cubicBezTo>
                    <a:cubicBezTo>
                      <a:pt x="23" y="41"/>
                      <a:pt x="31" y="42"/>
                      <a:pt x="32" y="38"/>
                    </a:cubicBezTo>
                    <a:cubicBezTo>
                      <a:pt x="38" y="23"/>
                      <a:pt x="46" y="32"/>
                      <a:pt x="53" y="36"/>
                    </a:cubicBezTo>
                    <a:cubicBezTo>
                      <a:pt x="51" y="41"/>
                      <a:pt x="46" y="39"/>
                      <a:pt x="43" y="41"/>
                    </a:cubicBezTo>
                    <a:cubicBezTo>
                      <a:pt x="36" y="44"/>
                      <a:pt x="30" y="55"/>
                      <a:pt x="34" y="60"/>
                    </a:cubicBezTo>
                    <a:cubicBezTo>
                      <a:pt x="39" y="65"/>
                      <a:pt x="46" y="69"/>
                      <a:pt x="52" y="74"/>
                    </a:cubicBezTo>
                    <a:cubicBezTo>
                      <a:pt x="55" y="76"/>
                      <a:pt x="58" y="76"/>
                      <a:pt x="59" y="72"/>
                    </a:cubicBezTo>
                    <a:cubicBezTo>
                      <a:pt x="63" y="61"/>
                      <a:pt x="74" y="54"/>
                      <a:pt x="78" y="43"/>
                    </a:cubicBezTo>
                    <a:cubicBezTo>
                      <a:pt x="80" y="36"/>
                      <a:pt x="86" y="31"/>
                      <a:pt x="92" y="33"/>
                    </a:cubicBezTo>
                    <a:cubicBezTo>
                      <a:pt x="98" y="35"/>
                      <a:pt x="102" y="41"/>
                      <a:pt x="103" y="47"/>
                    </a:cubicBezTo>
                    <a:cubicBezTo>
                      <a:pt x="103" y="50"/>
                      <a:pt x="100" y="55"/>
                      <a:pt x="105" y="56"/>
                    </a:cubicBezTo>
                    <a:cubicBezTo>
                      <a:pt x="116" y="58"/>
                      <a:pt x="128" y="63"/>
                      <a:pt x="134" y="47"/>
                    </a:cubicBezTo>
                    <a:cubicBezTo>
                      <a:pt x="130" y="45"/>
                      <a:pt x="125" y="45"/>
                      <a:pt x="120" y="42"/>
                    </a:cubicBezTo>
                    <a:cubicBezTo>
                      <a:pt x="106" y="32"/>
                      <a:pt x="95" y="19"/>
                      <a:pt x="79" y="13"/>
                    </a:cubicBezTo>
                    <a:cubicBezTo>
                      <a:pt x="75" y="11"/>
                      <a:pt x="69" y="18"/>
                      <a:pt x="68" y="10"/>
                    </a:cubicBezTo>
                    <a:cubicBezTo>
                      <a:pt x="66" y="0"/>
                      <a:pt x="58" y="2"/>
                      <a:pt x="52" y="4"/>
                    </a:cubicBezTo>
                    <a:cubicBezTo>
                      <a:pt x="40" y="8"/>
                      <a:pt x="56" y="9"/>
                      <a:pt x="54" y="13"/>
                    </a:cubicBezTo>
                    <a:cubicBezTo>
                      <a:pt x="53" y="15"/>
                      <a:pt x="53" y="17"/>
                      <a:pt x="53" y="19"/>
                    </a:cubicBezTo>
                    <a:cubicBezTo>
                      <a:pt x="45" y="17"/>
                      <a:pt x="47" y="7"/>
                      <a:pt x="40" y="5"/>
                    </a:cubicBezTo>
                    <a:cubicBezTo>
                      <a:pt x="38" y="6"/>
                      <a:pt x="36" y="7"/>
                      <a:pt x="36" y="10"/>
                    </a:cubicBezTo>
                    <a:cubicBezTo>
                      <a:pt x="36" y="13"/>
                      <a:pt x="36" y="17"/>
                      <a:pt x="32" y="15"/>
                    </a:cubicBezTo>
                    <a:cubicBezTo>
                      <a:pt x="30" y="14"/>
                      <a:pt x="25" y="11"/>
                      <a:pt x="27" y="7"/>
                    </a:cubicBezTo>
                    <a:cubicBezTo>
                      <a:pt x="28" y="6"/>
                      <a:pt x="33" y="5"/>
                      <a:pt x="28" y="4"/>
                    </a:cubicBezTo>
                    <a:cubicBezTo>
                      <a:pt x="21" y="4"/>
                      <a:pt x="12" y="1"/>
                      <a:pt x="6" y="7"/>
                    </a:cubicBezTo>
                    <a:cubicBezTo>
                      <a:pt x="0" y="13"/>
                      <a:pt x="2" y="19"/>
                      <a:pt x="11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5DF15D2-3D4E-4999-98C3-9FA4088B6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0856" y="3926250"/>
                <a:ext cx="266817" cy="278945"/>
              </a:xfrm>
              <a:custGeom>
                <a:avLst/>
                <a:gdLst>
                  <a:gd name="T0" fmla="*/ 104 w 112"/>
                  <a:gd name="T1" fmla="*/ 102 h 117"/>
                  <a:gd name="T2" fmla="*/ 109 w 112"/>
                  <a:gd name="T3" fmla="*/ 85 h 117"/>
                  <a:gd name="T4" fmla="*/ 108 w 112"/>
                  <a:gd name="T5" fmla="*/ 77 h 117"/>
                  <a:gd name="T6" fmla="*/ 103 w 112"/>
                  <a:gd name="T7" fmla="*/ 77 h 117"/>
                  <a:gd name="T8" fmla="*/ 96 w 112"/>
                  <a:gd name="T9" fmla="*/ 80 h 117"/>
                  <a:gd name="T10" fmla="*/ 80 w 112"/>
                  <a:gd name="T11" fmla="*/ 63 h 117"/>
                  <a:gd name="T12" fmla="*/ 52 w 112"/>
                  <a:gd name="T13" fmla="*/ 34 h 117"/>
                  <a:gd name="T14" fmla="*/ 44 w 112"/>
                  <a:gd name="T15" fmla="*/ 28 h 117"/>
                  <a:gd name="T16" fmla="*/ 0 w 112"/>
                  <a:gd name="T17" fmla="*/ 3 h 117"/>
                  <a:gd name="T18" fmla="*/ 7 w 112"/>
                  <a:gd name="T19" fmla="*/ 17 h 117"/>
                  <a:gd name="T20" fmla="*/ 48 w 112"/>
                  <a:gd name="T21" fmla="*/ 70 h 117"/>
                  <a:gd name="T22" fmla="*/ 86 w 112"/>
                  <a:gd name="T23" fmla="*/ 111 h 117"/>
                  <a:gd name="T24" fmla="*/ 104 w 112"/>
                  <a:gd name="T25" fmla="*/ 10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17">
                    <a:moveTo>
                      <a:pt x="104" y="102"/>
                    </a:moveTo>
                    <a:cubicBezTo>
                      <a:pt x="104" y="96"/>
                      <a:pt x="105" y="90"/>
                      <a:pt x="109" y="85"/>
                    </a:cubicBezTo>
                    <a:cubicBezTo>
                      <a:pt x="112" y="82"/>
                      <a:pt x="111" y="79"/>
                      <a:pt x="108" y="77"/>
                    </a:cubicBezTo>
                    <a:cubicBezTo>
                      <a:pt x="106" y="76"/>
                      <a:pt x="103" y="76"/>
                      <a:pt x="103" y="77"/>
                    </a:cubicBezTo>
                    <a:cubicBezTo>
                      <a:pt x="104" y="87"/>
                      <a:pt x="98" y="82"/>
                      <a:pt x="96" y="80"/>
                    </a:cubicBezTo>
                    <a:cubicBezTo>
                      <a:pt x="90" y="75"/>
                      <a:pt x="80" y="69"/>
                      <a:pt x="80" y="63"/>
                    </a:cubicBezTo>
                    <a:cubicBezTo>
                      <a:pt x="78" y="44"/>
                      <a:pt x="64" y="41"/>
                      <a:pt x="52" y="34"/>
                    </a:cubicBezTo>
                    <a:cubicBezTo>
                      <a:pt x="48" y="32"/>
                      <a:pt x="46" y="30"/>
                      <a:pt x="44" y="28"/>
                    </a:cubicBezTo>
                    <a:cubicBezTo>
                      <a:pt x="31" y="16"/>
                      <a:pt x="22" y="0"/>
                      <a:pt x="0" y="3"/>
                    </a:cubicBezTo>
                    <a:cubicBezTo>
                      <a:pt x="0" y="9"/>
                      <a:pt x="3" y="13"/>
                      <a:pt x="7" y="17"/>
                    </a:cubicBezTo>
                    <a:cubicBezTo>
                      <a:pt x="25" y="31"/>
                      <a:pt x="39" y="50"/>
                      <a:pt x="48" y="70"/>
                    </a:cubicBezTo>
                    <a:cubicBezTo>
                      <a:pt x="57" y="89"/>
                      <a:pt x="72" y="98"/>
                      <a:pt x="86" y="111"/>
                    </a:cubicBezTo>
                    <a:cubicBezTo>
                      <a:pt x="93" y="117"/>
                      <a:pt x="103" y="112"/>
                      <a:pt x="104" y="10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4CFAA26-9671-4AD7-A948-EA09E0879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6868" y="1690642"/>
                <a:ext cx="404270" cy="140147"/>
              </a:xfrm>
              <a:custGeom>
                <a:avLst/>
                <a:gdLst>
                  <a:gd name="T0" fmla="*/ 44 w 170"/>
                  <a:gd name="T1" fmla="*/ 35 h 59"/>
                  <a:gd name="T2" fmla="*/ 53 w 170"/>
                  <a:gd name="T3" fmla="*/ 48 h 59"/>
                  <a:gd name="T4" fmla="*/ 95 w 170"/>
                  <a:gd name="T5" fmla="*/ 52 h 59"/>
                  <a:gd name="T6" fmla="*/ 150 w 170"/>
                  <a:gd name="T7" fmla="*/ 51 h 59"/>
                  <a:gd name="T8" fmla="*/ 170 w 170"/>
                  <a:gd name="T9" fmla="*/ 39 h 59"/>
                  <a:gd name="T10" fmla="*/ 151 w 170"/>
                  <a:gd name="T11" fmla="*/ 29 h 59"/>
                  <a:gd name="T12" fmla="*/ 89 w 170"/>
                  <a:gd name="T13" fmla="*/ 30 h 59"/>
                  <a:gd name="T14" fmla="*/ 69 w 170"/>
                  <a:gd name="T15" fmla="*/ 17 h 59"/>
                  <a:gd name="T16" fmla="*/ 61 w 170"/>
                  <a:gd name="T17" fmla="*/ 12 h 59"/>
                  <a:gd name="T18" fmla="*/ 16 w 170"/>
                  <a:gd name="T19" fmla="*/ 2 h 59"/>
                  <a:gd name="T20" fmla="*/ 2 w 170"/>
                  <a:gd name="T21" fmla="*/ 7 h 59"/>
                  <a:gd name="T22" fmla="*/ 11 w 170"/>
                  <a:gd name="T23" fmla="*/ 13 h 59"/>
                  <a:gd name="T24" fmla="*/ 24 w 170"/>
                  <a:gd name="T25" fmla="*/ 17 h 59"/>
                  <a:gd name="T26" fmla="*/ 44 w 170"/>
                  <a:gd name="T27" fmla="*/ 3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0" h="59">
                    <a:moveTo>
                      <a:pt x="44" y="35"/>
                    </a:moveTo>
                    <a:cubicBezTo>
                      <a:pt x="44" y="42"/>
                      <a:pt x="47" y="44"/>
                      <a:pt x="53" y="48"/>
                    </a:cubicBezTo>
                    <a:cubicBezTo>
                      <a:pt x="67" y="56"/>
                      <a:pt x="81" y="47"/>
                      <a:pt x="95" y="52"/>
                    </a:cubicBezTo>
                    <a:cubicBezTo>
                      <a:pt x="112" y="59"/>
                      <a:pt x="132" y="45"/>
                      <a:pt x="150" y="51"/>
                    </a:cubicBezTo>
                    <a:cubicBezTo>
                      <a:pt x="163" y="56"/>
                      <a:pt x="170" y="47"/>
                      <a:pt x="170" y="39"/>
                    </a:cubicBezTo>
                    <a:cubicBezTo>
                      <a:pt x="170" y="30"/>
                      <a:pt x="159" y="30"/>
                      <a:pt x="151" y="29"/>
                    </a:cubicBezTo>
                    <a:cubicBezTo>
                      <a:pt x="130" y="27"/>
                      <a:pt x="110" y="34"/>
                      <a:pt x="89" y="30"/>
                    </a:cubicBezTo>
                    <a:cubicBezTo>
                      <a:pt x="82" y="29"/>
                      <a:pt x="64" y="40"/>
                      <a:pt x="69" y="17"/>
                    </a:cubicBezTo>
                    <a:cubicBezTo>
                      <a:pt x="70" y="14"/>
                      <a:pt x="64" y="11"/>
                      <a:pt x="61" y="12"/>
                    </a:cubicBezTo>
                    <a:cubicBezTo>
                      <a:pt x="45" y="14"/>
                      <a:pt x="31" y="6"/>
                      <a:pt x="16" y="2"/>
                    </a:cubicBezTo>
                    <a:cubicBezTo>
                      <a:pt x="11" y="1"/>
                      <a:pt x="3" y="0"/>
                      <a:pt x="2" y="7"/>
                    </a:cubicBezTo>
                    <a:cubicBezTo>
                      <a:pt x="0" y="13"/>
                      <a:pt x="8" y="10"/>
                      <a:pt x="11" y="13"/>
                    </a:cubicBezTo>
                    <a:cubicBezTo>
                      <a:pt x="14" y="16"/>
                      <a:pt x="19" y="17"/>
                      <a:pt x="24" y="17"/>
                    </a:cubicBezTo>
                    <a:cubicBezTo>
                      <a:pt x="37" y="16"/>
                      <a:pt x="45" y="21"/>
                      <a:pt x="44" y="3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FD72E75-66F8-443A-B26B-5F0F06B28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3879" y="2151509"/>
                <a:ext cx="247952" cy="140147"/>
              </a:xfrm>
              <a:custGeom>
                <a:avLst/>
                <a:gdLst>
                  <a:gd name="T0" fmla="*/ 100 w 104"/>
                  <a:gd name="T1" fmla="*/ 23 h 59"/>
                  <a:gd name="T2" fmla="*/ 64 w 104"/>
                  <a:gd name="T3" fmla="*/ 12 h 59"/>
                  <a:gd name="T4" fmla="*/ 55 w 104"/>
                  <a:gd name="T5" fmla="*/ 13 h 59"/>
                  <a:gd name="T6" fmla="*/ 36 w 104"/>
                  <a:gd name="T7" fmla="*/ 21 h 59"/>
                  <a:gd name="T8" fmla="*/ 27 w 104"/>
                  <a:gd name="T9" fmla="*/ 19 h 59"/>
                  <a:gd name="T10" fmla="*/ 0 w 104"/>
                  <a:gd name="T11" fmla="*/ 23 h 59"/>
                  <a:gd name="T12" fmla="*/ 19 w 104"/>
                  <a:gd name="T13" fmla="*/ 24 h 59"/>
                  <a:gd name="T14" fmla="*/ 18 w 104"/>
                  <a:gd name="T15" fmla="*/ 48 h 59"/>
                  <a:gd name="T16" fmla="*/ 48 w 104"/>
                  <a:gd name="T17" fmla="*/ 57 h 59"/>
                  <a:gd name="T18" fmla="*/ 100 w 104"/>
                  <a:gd name="T19" fmla="*/ 33 h 59"/>
                  <a:gd name="T20" fmla="*/ 100 w 104"/>
                  <a:gd name="T21" fmla="*/ 2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59">
                    <a:moveTo>
                      <a:pt x="100" y="23"/>
                    </a:moveTo>
                    <a:cubicBezTo>
                      <a:pt x="89" y="13"/>
                      <a:pt x="80" y="0"/>
                      <a:pt x="64" y="12"/>
                    </a:cubicBezTo>
                    <a:cubicBezTo>
                      <a:pt x="62" y="14"/>
                      <a:pt x="58" y="12"/>
                      <a:pt x="55" y="13"/>
                    </a:cubicBezTo>
                    <a:cubicBezTo>
                      <a:pt x="48" y="15"/>
                      <a:pt x="39" y="11"/>
                      <a:pt x="36" y="21"/>
                    </a:cubicBezTo>
                    <a:cubicBezTo>
                      <a:pt x="35" y="23"/>
                      <a:pt x="30" y="23"/>
                      <a:pt x="27" y="19"/>
                    </a:cubicBezTo>
                    <a:cubicBezTo>
                      <a:pt x="18" y="3"/>
                      <a:pt x="9" y="5"/>
                      <a:pt x="0" y="23"/>
                    </a:cubicBezTo>
                    <a:cubicBezTo>
                      <a:pt x="6" y="23"/>
                      <a:pt x="12" y="21"/>
                      <a:pt x="19" y="24"/>
                    </a:cubicBezTo>
                    <a:cubicBezTo>
                      <a:pt x="10" y="32"/>
                      <a:pt x="25" y="40"/>
                      <a:pt x="18" y="48"/>
                    </a:cubicBezTo>
                    <a:cubicBezTo>
                      <a:pt x="29" y="48"/>
                      <a:pt x="39" y="59"/>
                      <a:pt x="48" y="57"/>
                    </a:cubicBezTo>
                    <a:cubicBezTo>
                      <a:pt x="67" y="53"/>
                      <a:pt x="86" y="47"/>
                      <a:pt x="100" y="33"/>
                    </a:cubicBezTo>
                    <a:cubicBezTo>
                      <a:pt x="104" y="29"/>
                      <a:pt x="103" y="26"/>
                      <a:pt x="100" y="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A2BA38D-66C2-4327-85D5-6BE75B61A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4430" y="3005865"/>
                <a:ext cx="278946" cy="226391"/>
              </a:xfrm>
              <a:custGeom>
                <a:avLst/>
                <a:gdLst>
                  <a:gd name="T0" fmla="*/ 77 w 117"/>
                  <a:gd name="T1" fmla="*/ 47 h 95"/>
                  <a:gd name="T2" fmla="*/ 50 w 117"/>
                  <a:gd name="T3" fmla="*/ 67 h 95"/>
                  <a:gd name="T4" fmla="*/ 45 w 117"/>
                  <a:gd name="T5" fmla="*/ 67 h 95"/>
                  <a:gd name="T6" fmla="*/ 0 w 117"/>
                  <a:gd name="T7" fmla="*/ 86 h 95"/>
                  <a:gd name="T8" fmla="*/ 31 w 117"/>
                  <a:gd name="T9" fmla="*/ 79 h 95"/>
                  <a:gd name="T10" fmla="*/ 44 w 117"/>
                  <a:gd name="T11" fmla="*/ 81 h 95"/>
                  <a:gd name="T12" fmla="*/ 57 w 117"/>
                  <a:gd name="T13" fmla="*/ 83 h 95"/>
                  <a:gd name="T14" fmla="*/ 61 w 117"/>
                  <a:gd name="T15" fmla="*/ 80 h 95"/>
                  <a:gd name="T16" fmla="*/ 79 w 117"/>
                  <a:gd name="T17" fmla="*/ 77 h 95"/>
                  <a:gd name="T18" fmla="*/ 100 w 117"/>
                  <a:gd name="T19" fmla="*/ 55 h 95"/>
                  <a:gd name="T20" fmla="*/ 104 w 117"/>
                  <a:gd name="T21" fmla="*/ 37 h 95"/>
                  <a:gd name="T22" fmla="*/ 107 w 117"/>
                  <a:gd name="T23" fmla="*/ 10 h 95"/>
                  <a:gd name="T24" fmla="*/ 94 w 117"/>
                  <a:gd name="T25" fmla="*/ 7 h 95"/>
                  <a:gd name="T26" fmla="*/ 90 w 117"/>
                  <a:gd name="T27" fmla="*/ 20 h 95"/>
                  <a:gd name="T28" fmla="*/ 77 w 117"/>
                  <a:gd name="T29" fmla="*/ 4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7" h="95">
                    <a:moveTo>
                      <a:pt x="77" y="47"/>
                    </a:moveTo>
                    <a:cubicBezTo>
                      <a:pt x="66" y="52"/>
                      <a:pt x="54" y="54"/>
                      <a:pt x="50" y="67"/>
                    </a:cubicBezTo>
                    <a:cubicBezTo>
                      <a:pt x="49" y="69"/>
                      <a:pt x="46" y="67"/>
                      <a:pt x="45" y="67"/>
                    </a:cubicBezTo>
                    <a:cubicBezTo>
                      <a:pt x="29" y="70"/>
                      <a:pt x="12" y="69"/>
                      <a:pt x="0" y="86"/>
                    </a:cubicBezTo>
                    <a:cubicBezTo>
                      <a:pt x="12" y="88"/>
                      <a:pt x="21" y="81"/>
                      <a:pt x="31" y="79"/>
                    </a:cubicBezTo>
                    <a:cubicBezTo>
                      <a:pt x="35" y="78"/>
                      <a:pt x="42" y="76"/>
                      <a:pt x="44" y="81"/>
                    </a:cubicBezTo>
                    <a:cubicBezTo>
                      <a:pt x="47" y="95"/>
                      <a:pt x="52" y="92"/>
                      <a:pt x="57" y="83"/>
                    </a:cubicBezTo>
                    <a:cubicBezTo>
                      <a:pt x="58" y="81"/>
                      <a:pt x="58" y="78"/>
                      <a:pt x="61" y="80"/>
                    </a:cubicBezTo>
                    <a:cubicBezTo>
                      <a:pt x="68" y="85"/>
                      <a:pt x="74" y="80"/>
                      <a:pt x="79" y="77"/>
                    </a:cubicBezTo>
                    <a:cubicBezTo>
                      <a:pt x="89" y="74"/>
                      <a:pt x="102" y="72"/>
                      <a:pt x="100" y="55"/>
                    </a:cubicBezTo>
                    <a:cubicBezTo>
                      <a:pt x="100" y="50"/>
                      <a:pt x="99" y="40"/>
                      <a:pt x="104" y="37"/>
                    </a:cubicBezTo>
                    <a:cubicBezTo>
                      <a:pt x="117" y="29"/>
                      <a:pt x="109" y="19"/>
                      <a:pt x="107" y="10"/>
                    </a:cubicBezTo>
                    <a:cubicBezTo>
                      <a:pt x="104" y="0"/>
                      <a:pt x="98" y="4"/>
                      <a:pt x="94" y="7"/>
                    </a:cubicBezTo>
                    <a:cubicBezTo>
                      <a:pt x="91" y="10"/>
                      <a:pt x="90" y="15"/>
                      <a:pt x="90" y="20"/>
                    </a:cubicBezTo>
                    <a:cubicBezTo>
                      <a:pt x="91" y="31"/>
                      <a:pt x="86" y="42"/>
                      <a:pt x="77" y="4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8695855-A753-485A-AB37-6C99F894C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440" y="1700076"/>
                <a:ext cx="269513" cy="126671"/>
              </a:xfrm>
              <a:custGeom>
                <a:avLst/>
                <a:gdLst>
                  <a:gd name="T0" fmla="*/ 15 w 113"/>
                  <a:gd name="T1" fmla="*/ 21 h 53"/>
                  <a:gd name="T2" fmla="*/ 8 w 113"/>
                  <a:gd name="T3" fmla="*/ 23 h 53"/>
                  <a:gd name="T4" fmla="*/ 0 w 113"/>
                  <a:gd name="T5" fmla="*/ 34 h 53"/>
                  <a:gd name="T6" fmla="*/ 11 w 113"/>
                  <a:gd name="T7" fmla="*/ 37 h 53"/>
                  <a:gd name="T8" fmla="*/ 46 w 113"/>
                  <a:gd name="T9" fmla="*/ 38 h 53"/>
                  <a:gd name="T10" fmla="*/ 32 w 113"/>
                  <a:gd name="T11" fmla="*/ 43 h 53"/>
                  <a:gd name="T12" fmla="*/ 28 w 113"/>
                  <a:gd name="T13" fmla="*/ 46 h 53"/>
                  <a:gd name="T14" fmla="*/ 32 w 113"/>
                  <a:gd name="T15" fmla="*/ 51 h 53"/>
                  <a:gd name="T16" fmla="*/ 42 w 113"/>
                  <a:gd name="T17" fmla="*/ 52 h 53"/>
                  <a:gd name="T18" fmla="*/ 83 w 113"/>
                  <a:gd name="T19" fmla="*/ 39 h 53"/>
                  <a:gd name="T20" fmla="*/ 104 w 113"/>
                  <a:gd name="T21" fmla="*/ 38 h 53"/>
                  <a:gd name="T22" fmla="*/ 113 w 113"/>
                  <a:gd name="T23" fmla="*/ 24 h 53"/>
                  <a:gd name="T24" fmla="*/ 102 w 113"/>
                  <a:gd name="T25" fmla="*/ 19 h 53"/>
                  <a:gd name="T26" fmla="*/ 88 w 113"/>
                  <a:gd name="T27" fmla="*/ 15 h 53"/>
                  <a:gd name="T28" fmla="*/ 73 w 113"/>
                  <a:gd name="T29" fmla="*/ 6 h 53"/>
                  <a:gd name="T30" fmla="*/ 73 w 113"/>
                  <a:gd name="T31" fmla="*/ 24 h 53"/>
                  <a:gd name="T32" fmla="*/ 74 w 113"/>
                  <a:gd name="T33" fmla="*/ 30 h 53"/>
                  <a:gd name="T34" fmla="*/ 59 w 113"/>
                  <a:gd name="T35" fmla="*/ 26 h 53"/>
                  <a:gd name="T36" fmla="*/ 23 w 113"/>
                  <a:gd name="T37" fmla="*/ 8 h 53"/>
                  <a:gd name="T38" fmla="*/ 9 w 113"/>
                  <a:gd name="T39" fmla="*/ 15 h 53"/>
                  <a:gd name="T40" fmla="*/ 15 w 113"/>
                  <a:gd name="T41" fmla="*/ 2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3" h="53">
                    <a:moveTo>
                      <a:pt x="15" y="21"/>
                    </a:moveTo>
                    <a:cubicBezTo>
                      <a:pt x="13" y="21"/>
                      <a:pt x="11" y="23"/>
                      <a:pt x="8" y="23"/>
                    </a:cubicBezTo>
                    <a:cubicBezTo>
                      <a:pt x="3" y="25"/>
                      <a:pt x="0" y="31"/>
                      <a:pt x="0" y="34"/>
                    </a:cubicBezTo>
                    <a:cubicBezTo>
                      <a:pt x="1" y="40"/>
                      <a:pt x="7" y="38"/>
                      <a:pt x="11" y="37"/>
                    </a:cubicBezTo>
                    <a:cubicBezTo>
                      <a:pt x="23" y="34"/>
                      <a:pt x="35" y="35"/>
                      <a:pt x="46" y="38"/>
                    </a:cubicBezTo>
                    <a:cubicBezTo>
                      <a:pt x="44" y="45"/>
                      <a:pt x="38" y="42"/>
                      <a:pt x="32" y="43"/>
                    </a:cubicBezTo>
                    <a:cubicBezTo>
                      <a:pt x="31" y="43"/>
                      <a:pt x="29" y="45"/>
                      <a:pt x="28" y="46"/>
                    </a:cubicBezTo>
                    <a:cubicBezTo>
                      <a:pt x="27" y="50"/>
                      <a:pt x="31" y="49"/>
                      <a:pt x="32" y="51"/>
                    </a:cubicBezTo>
                    <a:cubicBezTo>
                      <a:pt x="35" y="53"/>
                      <a:pt x="39" y="52"/>
                      <a:pt x="42" y="52"/>
                    </a:cubicBezTo>
                    <a:cubicBezTo>
                      <a:pt x="57" y="51"/>
                      <a:pt x="69" y="41"/>
                      <a:pt x="83" y="39"/>
                    </a:cubicBezTo>
                    <a:cubicBezTo>
                      <a:pt x="90" y="38"/>
                      <a:pt x="97" y="41"/>
                      <a:pt x="104" y="38"/>
                    </a:cubicBezTo>
                    <a:cubicBezTo>
                      <a:pt x="111" y="35"/>
                      <a:pt x="113" y="30"/>
                      <a:pt x="113" y="24"/>
                    </a:cubicBezTo>
                    <a:cubicBezTo>
                      <a:pt x="113" y="16"/>
                      <a:pt x="106" y="18"/>
                      <a:pt x="102" y="19"/>
                    </a:cubicBezTo>
                    <a:cubicBezTo>
                      <a:pt x="95" y="21"/>
                      <a:pt x="92" y="21"/>
                      <a:pt x="88" y="15"/>
                    </a:cubicBezTo>
                    <a:cubicBezTo>
                      <a:pt x="85" y="10"/>
                      <a:pt x="84" y="0"/>
                      <a:pt x="73" y="6"/>
                    </a:cubicBezTo>
                    <a:cubicBezTo>
                      <a:pt x="63" y="12"/>
                      <a:pt x="74" y="18"/>
                      <a:pt x="73" y="24"/>
                    </a:cubicBezTo>
                    <a:cubicBezTo>
                      <a:pt x="72" y="25"/>
                      <a:pt x="78" y="25"/>
                      <a:pt x="74" y="30"/>
                    </a:cubicBezTo>
                    <a:cubicBezTo>
                      <a:pt x="69" y="29"/>
                      <a:pt x="62" y="29"/>
                      <a:pt x="59" y="26"/>
                    </a:cubicBezTo>
                    <a:cubicBezTo>
                      <a:pt x="49" y="16"/>
                      <a:pt x="35" y="15"/>
                      <a:pt x="23" y="8"/>
                    </a:cubicBezTo>
                    <a:cubicBezTo>
                      <a:pt x="14" y="4"/>
                      <a:pt x="12" y="12"/>
                      <a:pt x="9" y="15"/>
                    </a:cubicBezTo>
                    <a:cubicBezTo>
                      <a:pt x="5" y="19"/>
                      <a:pt x="13" y="18"/>
                      <a:pt x="15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F87EC74-3E83-478F-A049-623355170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3477" y="1468295"/>
                <a:ext cx="179226" cy="145537"/>
              </a:xfrm>
              <a:custGeom>
                <a:avLst/>
                <a:gdLst>
                  <a:gd name="T0" fmla="*/ 9 w 75"/>
                  <a:gd name="T1" fmla="*/ 38 h 61"/>
                  <a:gd name="T2" fmla="*/ 18 w 75"/>
                  <a:gd name="T3" fmla="*/ 43 h 61"/>
                  <a:gd name="T4" fmla="*/ 58 w 75"/>
                  <a:gd name="T5" fmla="*/ 56 h 61"/>
                  <a:gd name="T6" fmla="*/ 73 w 75"/>
                  <a:gd name="T7" fmla="*/ 38 h 61"/>
                  <a:gd name="T8" fmla="*/ 59 w 75"/>
                  <a:gd name="T9" fmla="*/ 32 h 61"/>
                  <a:gd name="T10" fmla="*/ 48 w 75"/>
                  <a:gd name="T11" fmla="*/ 17 h 61"/>
                  <a:gd name="T12" fmla="*/ 48 w 75"/>
                  <a:gd name="T13" fmla="*/ 12 h 61"/>
                  <a:gd name="T14" fmla="*/ 31 w 75"/>
                  <a:gd name="T15" fmla="*/ 2 h 61"/>
                  <a:gd name="T16" fmla="*/ 13 w 75"/>
                  <a:gd name="T17" fmla="*/ 13 h 61"/>
                  <a:gd name="T18" fmla="*/ 6 w 75"/>
                  <a:gd name="T19" fmla="*/ 29 h 61"/>
                  <a:gd name="T20" fmla="*/ 9 w 75"/>
                  <a:gd name="T21" fmla="*/ 3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61">
                    <a:moveTo>
                      <a:pt x="9" y="38"/>
                    </a:moveTo>
                    <a:cubicBezTo>
                      <a:pt x="13" y="39"/>
                      <a:pt x="15" y="41"/>
                      <a:pt x="18" y="43"/>
                    </a:cubicBezTo>
                    <a:cubicBezTo>
                      <a:pt x="31" y="48"/>
                      <a:pt x="42" y="57"/>
                      <a:pt x="58" y="56"/>
                    </a:cubicBezTo>
                    <a:cubicBezTo>
                      <a:pt x="73" y="61"/>
                      <a:pt x="71" y="45"/>
                      <a:pt x="73" y="38"/>
                    </a:cubicBezTo>
                    <a:cubicBezTo>
                      <a:pt x="75" y="28"/>
                      <a:pt x="64" y="34"/>
                      <a:pt x="59" y="32"/>
                    </a:cubicBezTo>
                    <a:cubicBezTo>
                      <a:pt x="53" y="29"/>
                      <a:pt x="40" y="31"/>
                      <a:pt x="48" y="17"/>
                    </a:cubicBezTo>
                    <a:cubicBezTo>
                      <a:pt x="49" y="16"/>
                      <a:pt x="49" y="12"/>
                      <a:pt x="48" y="12"/>
                    </a:cubicBezTo>
                    <a:cubicBezTo>
                      <a:pt x="42" y="10"/>
                      <a:pt x="40" y="0"/>
                      <a:pt x="31" y="2"/>
                    </a:cubicBezTo>
                    <a:cubicBezTo>
                      <a:pt x="24" y="3"/>
                      <a:pt x="15" y="3"/>
                      <a:pt x="13" y="13"/>
                    </a:cubicBezTo>
                    <a:cubicBezTo>
                      <a:pt x="12" y="19"/>
                      <a:pt x="8" y="23"/>
                      <a:pt x="6" y="29"/>
                    </a:cubicBezTo>
                    <a:cubicBezTo>
                      <a:pt x="3" y="36"/>
                      <a:pt x="0" y="36"/>
                      <a:pt x="9" y="3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8CE498A-E928-4280-A680-988BAE1D1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8006" y="5083809"/>
                <a:ext cx="181922" cy="187311"/>
              </a:xfrm>
              <a:custGeom>
                <a:avLst/>
                <a:gdLst>
                  <a:gd name="T0" fmla="*/ 57 w 76"/>
                  <a:gd name="T1" fmla="*/ 10 h 79"/>
                  <a:gd name="T2" fmla="*/ 14 w 76"/>
                  <a:gd name="T3" fmla="*/ 52 h 79"/>
                  <a:gd name="T4" fmla="*/ 4 w 76"/>
                  <a:gd name="T5" fmla="*/ 67 h 79"/>
                  <a:gd name="T6" fmla="*/ 24 w 76"/>
                  <a:gd name="T7" fmla="*/ 77 h 79"/>
                  <a:gd name="T8" fmla="*/ 40 w 76"/>
                  <a:gd name="T9" fmla="*/ 68 h 79"/>
                  <a:gd name="T10" fmla="*/ 55 w 76"/>
                  <a:gd name="T11" fmla="*/ 46 h 79"/>
                  <a:gd name="T12" fmla="*/ 75 w 76"/>
                  <a:gd name="T13" fmla="*/ 17 h 79"/>
                  <a:gd name="T14" fmla="*/ 74 w 76"/>
                  <a:gd name="T15" fmla="*/ 10 h 79"/>
                  <a:gd name="T16" fmla="*/ 57 w 76"/>
                  <a:gd name="T17" fmla="*/ 1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79">
                    <a:moveTo>
                      <a:pt x="57" y="10"/>
                    </a:moveTo>
                    <a:cubicBezTo>
                      <a:pt x="49" y="31"/>
                      <a:pt x="29" y="39"/>
                      <a:pt x="14" y="52"/>
                    </a:cubicBezTo>
                    <a:cubicBezTo>
                      <a:pt x="8" y="56"/>
                      <a:pt x="0" y="60"/>
                      <a:pt x="4" y="67"/>
                    </a:cubicBezTo>
                    <a:cubicBezTo>
                      <a:pt x="7" y="74"/>
                      <a:pt x="15" y="78"/>
                      <a:pt x="24" y="77"/>
                    </a:cubicBezTo>
                    <a:cubicBezTo>
                      <a:pt x="31" y="79"/>
                      <a:pt x="35" y="74"/>
                      <a:pt x="40" y="68"/>
                    </a:cubicBezTo>
                    <a:cubicBezTo>
                      <a:pt x="44" y="61"/>
                      <a:pt x="46" y="51"/>
                      <a:pt x="55" y="46"/>
                    </a:cubicBezTo>
                    <a:cubicBezTo>
                      <a:pt x="66" y="40"/>
                      <a:pt x="71" y="28"/>
                      <a:pt x="75" y="17"/>
                    </a:cubicBezTo>
                    <a:cubicBezTo>
                      <a:pt x="76" y="15"/>
                      <a:pt x="74" y="9"/>
                      <a:pt x="74" y="10"/>
                    </a:cubicBezTo>
                    <a:cubicBezTo>
                      <a:pt x="68" y="17"/>
                      <a:pt x="61" y="0"/>
                      <a:pt x="57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7A4E899B-B320-4A8B-BA12-7B5991FF8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679" y="1824051"/>
                <a:ext cx="150927" cy="138798"/>
              </a:xfrm>
              <a:custGeom>
                <a:avLst/>
                <a:gdLst>
                  <a:gd name="T0" fmla="*/ 10 w 63"/>
                  <a:gd name="T1" fmla="*/ 27 h 58"/>
                  <a:gd name="T2" fmla="*/ 2 w 63"/>
                  <a:gd name="T3" fmla="*/ 29 h 58"/>
                  <a:gd name="T4" fmla="*/ 7 w 63"/>
                  <a:gd name="T5" fmla="*/ 37 h 58"/>
                  <a:gd name="T6" fmla="*/ 29 w 63"/>
                  <a:gd name="T7" fmla="*/ 53 h 58"/>
                  <a:gd name="T8" fmla="*/ 41 w 63"/>
                  <a:gd name="T9" fmla="*/ 57 h 58"/>
                  <a:gd name="T10" fmla="*/ 60 w 63"/>
                  <a:gd name="T11" fmla="*/ 25 h 58"/>
                  <a:gd name="T12" fmla="*/ 44 w 63"/>
                  <a:gd name="T13" fmla="*/ 26 h 58"/>
                  <a:gd name="T14" fmla="*/ 49 w 63"/>
                  <a:gd name="T15" fmla="*/ 21 h 58"/>
                  <a:gd name="T16" fmla="*/ 55 w 63"/>
                  <a:gd name="T17" fmla="*/ 12 h 58"/>
                  <a:gd name="T18" fmla="*/ 43 w 63"/>
                  <a:gd name="T19" fmla="*/ 4 h 58"/>
                  <a:gd name="T20" fmla="*/ 19 w 63"/>
                  <a:gd name="T21" fmla="*/ 9 h 58"/>
                  <a:gd name="T22" fmla="*/ 13 w 63"/>
                  <a:gd name="T23" fmla="*/ 15 h 58"/>
                  <a:gd name="T24" fmla="*/ 15 w 63"/>
                  <a:gd name="T25" fmla="*/ 20 h 58"/>
                  <a:gd name="T26" fmla="*/ 25 w 63"/>
                  <a:gd name="T27" fmla="*/ 25 h 58"/>
                  <a:gd name="T28" fmla="*/ 10 w 63"/>
                  <a:gd name="T29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58">
                    <a:moveTo>
                      <a:pt x="10" y="27"/>
                    </a:moveTo>
                    <a:cubicBezTo>
                      <a:pt x="8" y="26"/>
                      <a:pt x="3" y="25"/>
                      <a:pt x="2" y="29"/>
                    </a:cubicBezTo>
                    <a:cubicBezTo>
                      <a:pt x="0" y="33"/>
                      <a:pt x="4" y="37"/>
                      <a:pt x="7" y="37"/>
                    </a:cubicBezTo>
                    <a:cubicBezTo>
                      <a:pt x="16" y="40"/>
                      <a:pt x="22" y="47"/>
                      <a:pt x="29" y="53"/>
                    </a:cubicBezTo>
                    <a:cubicBezTo>
                      <a:pt x="32" y="57"/>
                      <a:pt x="37" y="58"/>
                      <a:pt x="41" y="57"/>
                    </a:cubicBezTo>
                    <a:cubicBezTo>
                      <a:pt x="60" y="51"/>
                      <a:pt x="63" y="46"/>
                      <a:pt x="60" y="25"/>
                    </a:cubicBezTo>
                    <a:cubicBezTo>
                      <a:pt x="55" y="28"/>
                      <a:pt x="49" y="27"/>
                      <a:pt x="44" y="26"/>
                    </a:cubicBezTo>
                    <a:cubicBezTo>
                      <a:pt x="44" y="21"/>
                      <a:pt x="47" y="21"/>
                      <a:pt x="49" y="21"/>
                    </a:cubicBezTo>
                    <a:cubicBezTo>
                      <a:pt x="54" y="20"/>
                      <a:pt x="57" y="16"/>
                      <a:pt x="55" y="12"/>
                    </a:cubicBezTo>
                    <a:cubicBezTo>
                      <a:pt x="52" y="8"/>
                      <a:pt x="47" y="0"/>
                      <a:pt x="43" y="4"/>
                    </a:cubicBezTo>
                    <a:cubicBezTo>
                      <a:pt x="36" y="12"/>
                      <a:pt x="27" y="8"/>
                      <a:pt x="19" y="9"/>
                    </a:cubicBezTo>
                    <a:cubicBezTo>
                      <a:pt x="16" y="10"/>
                      <a:pt x="14" y="12"/>
                      <a:pt x="13" y="15"/>
                    </a:cubicBezTo>
                    <a:cubicBezTo>
                      <a:pt x="13" y="17"/>
                      <a:pt x="13" y="20"/>
                      <a:pt x="15" y="20"/>
                    </a:cubicBezTo>
                    <a:cubicBezTo>
                      <a:pt x="20" y="19"/>
                      <a:pt x="27" y="16"/>
                      <a:pt x="25" y="25"/>
                    </a:cubicBezTo>
                    <a:cubicBezTo>
                      <a:pt x="22" y="34"/>
                      <a:pt x="17" y="32"/>
                      <a:pt x="10" y="2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5FB0323-792C-4912-8ECD-867A209E1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1905" y="2575992"/>
                <a:ext cx="123976" cy="121280"/>
              </a:xfrm>
              <a:custGeom>
                <a:avLst/>
                <a:gdLst>
                  <a:gd name="T0" fmla="*/ 13 w 52"/>
                  <a:gd name="T1" fmla="*/ 51 h 51"/>
                  <a:gd name="T2" fmla="*/ 43 w 52"/>
                  <a:gd name="T3" fmla="*/ 41 h 51"/>
                  <a:gd name="T4" fmla="*/ 43 w 52"/>
                  <a:gd name="T5" fmla="*/ 23 h 51"/>
                  <a:gd name="T6" fmla="*/ 47 w 52"/>
                  <a:gd name="T7" fmla="*/ 15 h 51"/>
                  <a:gd name="T8" fmla="*/ 39 w 52"/>
                  <a:gd name="T9" fmla="*/ 0 h 51"/>
                  <a:gd name="T10" fmla="*/ 9 w 52"/>
                  <a:gd name="T11" fmla="*/ 15 h 51"/>
                  <a:gd name="T12" fmla="*/ 7 w 52"/>
                  <a:gd name="T13" fmla="*/ 22 h 51"/>
                  <a:gd name="T14" fmla="*/ 6 w 52"/>
                  <a:gd name="T15" fmla="*/ 39 h 51"/>
                  <a:gd name="T16" fmla="*/ 13 w 52"/>
                  <a:gd name="T1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1">
                    <a:moveTo>
                      <a:pt x="13" y="51"/>
                    </a:moveTo>
                    <a:cubicBezTo>
                      <a:pt x="23" y="49"/>
                      <a:pt x="34" y="46"/>
                      <a:pt x="43" y="41"/>
                    </a:cubicBezTo>
                    <a:cubicBezTo>
                      <a:pt x="48" y="38"/>
                      <a:pt x="46" y="29"/>
                      <a:pt x="43" y="23"/>
                    </a:cubicBezTo>
                    <a:cubicBezTo>
                      <a:pt x="42" y="20"/>
                      <a:pt x="45" y="18"/>
                      <a:pt x="47" y="15"/>
                    </a:cubicBezTo>
                    <a:cubicBezTo>
                      <a:pt x="52" y="7"/>
                      <a:pt x="49" y="0"/>
                      <a:pt x="39" y="0"/>
                    </a:cubicBezTo>
                    <a:cubicBezTo>
                      <a:pt x="35" y="0"/>
                      <a:pt x="10" y="12"/>
                      <a:pt x="9" y="15"/>
                    </a:cubicBezTo>
                    <a:cubicBezTo>
                      <a:pt x="8" y="18"/>
                      <a:pt x="6" y="21"/>
                      <a:pt x="7" y="22"/>
                    </a:cubicBezTo>
                    <a:cubicBezTo>
                      <a:pt x="13" y="28"/>
                      <a:pt x="11" y="33"/>
                      <a:pt x="6" y="39"/>
                    </a:cubicBezTo>
                    <a:cubicBezTo>
                      <a:pt x="0" y="47"/>
                      <a:pt x="7" y="51"/>
                      <a:pt x="13" y="5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6D39BE1-AB76-4EB6-88BE-3F27F57B0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2663" y="1733764"/>
                <a:ext cx="192702" cy="86244"/>
              </a:xfrm>
              <a:custGeom>
                <a:avLst/>
                <a:gdLst>
                  <a:gd name="T0" fmla="*/ 16 w 81"/>
                  <a:gd name="T1" fmla="*/ 29 h 36"/>
                  <a:gd name="T2" fmla="*/ 55 w 81"/>
                  <a:gd name="T3" fmla="*/ 22 h 36"/>
                  <a:gd name="T4" fmla="*/ 55 w 81"/>
                  <a:gd name="T5" fmla="*/ 20 h 36"/>
                  <a:gd name="T6" fmla="*/ 65 w 81"/>
                  <a:gd name="T7" fmla="*/ 27 h 36"/>
                  <a:gd name="T8" fmla="*/ 77 w 81"/>
                  <a:gd name="T9" fmla="*/ 23 h 36"/>
                  <a:gd name="T10" fmla="*/ 77 w 81"/>
                  <a:gd name="T11" fmla="*/ 13 h 36"/>
                  <a:gd name="T12" fmla="*/ 48 w 81"/>
                  <a:gd name="T13" fmla="*/ 6 h 36"/>
                  <a:gd name="T14" fmla="*/ 24 w 81"/>
                  <a:gd name="T15" fmla="*/ 4 h 36"/>
                  <a:gd name="T16" fmla="*/ 8 w 81"/>
                  <a:gd name="T17" fmla="*/ 9 h 36"/>
                  <a:gd name="T18" fmla="*/ 3 w 81"/>
                  <a:gd name="T19" fmla="*/ 22 h 36"/>
                  <a:gd name="T20" fmla="*/ 16 w 81"/>
                  <a:gd name="T21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36">
                    <a:moveTo>
                      <a:pt x="16" y="29"/>
                    </a:moveTo>
                    <a:cubicBezTo>
                      <a:pt x="29" y="26"/>
                      <a:pt x="44" y="36"/>
                      <a:pt x="55" y="22"/>
                    </a:cubicBezTo>
                    <a:cubicBezTo>
                      <a:pt x="56" y="21"/>
                      <a:pt x="55" y="20"/>
                      <a:pt x="55" y="20"/>
                    </a:cubicBezTo>
                    <a:cubicBezTo>
                      <a:pt x="58" y="22"/>
                      <a:pt x="61" y="25"/>
                      <a:pt x="65" y="27"/>
                    </a:cubicBezTo>
                    <a:cubicBezTo>
                      <a:pt x="70" y="30"/>
                      <a:pt x="74" y="29"/>
                      <a:pt x="77" y="23"/>
                    </a:cubicBezTo>
                    <a:cubicBezTo>
                      <a:pt x="79" y="20"/>
                      <a:pt x="81" y="14"/>
                      <a:pt x="77" y="13"/>
                    </a:cubicBezTo>
                    <a:cubicBezTo>
                      <a:pt x="67" y="10"/>
                      <a:pt x="56" y="1"/>
                      <a:pt x="48" y="6"/>
                    </a:cubicBezTo>
                    <a:cubicBezTo>
                      <a:pt x="37" y="13"/>
                      <a:pt x="32" y="8"/>
                      <a:pt x="24" y="4"/>
                    </a:cubicBezTo>
                    <a:cubicBezTo>
                      <a:pt x="17" y="0"/>
                      <a:pt x="12" y="5"/>
                      <a:pt x="8" y="9"/>
                    </a:cubicBezTo>
                    <a:cubicBezTo>
                      <a:pt x="4" y="12"/>
                      <a:pt x="0" y="17"/>
                      <a:pt x="3" y="22"/>
                    </a:cubicBezTo>
                    <a:cubicBezTo>
                      <a:pt x="5" y="27"/>
                      <a:pt x="10" y="31"/>
                      <a:pt x="16" y="2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91BD501-140E-426A-A32B-2FE1DEF61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1077" y="1514111"/>
                <a:ext cx="216958" cy="76811"/>
              </a:xfrm>
              <a:custGeom>
                <a:avLst/>
                <a:gdLst>
                  <a:gd name="T0" fmla="*/ 33 w 91"/>
                  <a:gd name="T1" fmla="*/ 15 h 32"/>
                  <a:gd name="T2" fmla="*/ 18 w 91"/>
                  <a:gd name="T3" fmla="*/ 23 h 32"/>
                  <a:gd name="T4" fmla="*/ 91 w 91"/>
                  <a:gd name="T5" fmla="*/ 8 h 32"/>
                  <a:gd name="T6" fmla="*/ 0 w 91"/>
                  <a:gd name="T7" fmla="*/ 1 h 32"/>
                  <a:gd name="T8" fmla="*/ 33 w 91"/>
                  <a:gd name="T9" fmla="*/ 1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2">
                    <a:moveTo>
                      <a:pt x="33" y="15"/>
                    </a:moveTo>
                    <a:cubicBezTo>
                      <a:pt x="28" y="17"/>
                      <a:pt x="25" y="19"/>
                      <a:pt x="18" y="23"/>
                    </a:cubicBezTo>
                    <a:cubicBezTo>
                      <a:pt x="46" y="27"/>
                      <a:pt x="70" y="32"/>
                      <a:pt x="91" y="8"/>
                    </a:cubicBezTo>
                    <a:cubicBezTo>
                      <a:pt x="60" y="0"/>
                      <a:pt x="30" y="5"/>
                      <a:pt x="0" y="1"/>
                    </a:cubicBezTo>
                    <a:cubicBezTo>
                      <a:pt x="5" y="24"/>
                      <a:pt x="22" y="9"/>
                      <a:pt x="33" y="1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E1FC495-BB24-42BE-841C-B2E8A0C3B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209" y="1700076"/>
                <a:ext cx="180573" cy="102415"/>
              </a:xfrm>
              <a:custGeom>
                <a:avLst/>
                <a:gdLst>
                  <a:gd name="T0" fmla="*/ 27 w 76"/>
                  <a:gd name="T1" fmla="*/ 8 h 43"/>
                  <a:gd name="T2" fmla="*/ 25 w 76"/>
                  <a:gd name="T3" fmla="*/ 21 h 43"/>
                  <a:gd name="T4" fmla="*/ 13 w 76"/>
                  <a:gd name="T5" fmla="*/ 7 h 43"/>
                  <a:gd name="T6" fmla="*/ 4 w 76"/>
                  <a:gd name="T7" fmla="*/ 4 h 43"/>
                  <a:gd name="T8" fmla="*/ 5 w 76"/>
                  <a:gd name="T9" fmla="*/ 15 h 43"/>
                  <a:gd name="T10" fmla="*/ 34 w 76"/>
                  <a:gd name="T11" fmla="*/ 26 h 43"/>
                  <a:gd name="T12" fmla="*/ 44 w 76"/>
                  <a:gd name="T13" fmla="*/ 28 h 43"/>
                  <a:gd name="T14" fmla="*/ 66 w 76"/>
                  <a:gd name="T15" fmla="*/ 37 h 43"/>
                  <a:gd name="T16" fmla="*/ 70 w 76"/>
                  <a:gd name="T17" fmla="*/ 16 h 43"/>
                  <a:gd name="T18" fmla="*/ 61 w 76"/>
                  <a:gd name="T19" fmla="*/ 7 h 43"/>
                  <a:gd name="T20" fmla="*/ 37 w 76"/>
                  <a:gd name="T21" fmla="*/ 0 h 43"/>
                  <a:gd name="T22" fmla="*/ 27 w 76"/>
                  <a:gd name="T23" fmla="*/ 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43">
                    <a:moveTo>
                      <a:pt x="27" y="8"/>
                    </a:moveTo>
                    <a:cubicBezTo>
                      <a:pt x="26" y="12"/>
                      <a:pt x="26" y="15"/>
                      <a:pt x="25" y="21"/>
                    </a:cubicBezTo>
                    <a:cubicBezTo>
                      <a:pt x="20" y="15"/>
                      <a:pt x="16" y="11"/>
                      <a:pt x="13" y="7"/>
                    </a:cubicBezTo>
                    <a:cubicBezTo>
                      <a:pt x="10" y="4"/>
                      <a:pt x="6" y="2"/>
                      <a:pt x="4" y="4"/>
                    </a:cubicBezTo>
                    <a:cubicBezTo>
                      <a:pt x="0" y="7"/>
                      <a:pt x="2" y="12"/>
                      <a:pt x="5" y="15"/>
                    </a:cubicBezTo>
                    <a:cubicBezTo>
                      <a:pt x="13" y="23"/>
                      <a:pt x="21" y="31"/>
                      <a:pt x="34" y="26"/>
                    </a:cubicBezTo>
                    <a:cubicBezTo>
                      <a:pt x="37" y="25"/>
                      <a:pt x="42" y="23"/>
                      <a:pt x="44" y="28"/>
                    </a:cubicBezTo>
                    <a:cubicBezTo>
                      <a:pt x="48" y="41"/>
                      <a:pt x="53" y="43"/>
                      <a:pt x="66" y="37"/>
                    </a:cubicBezTo>
                    <a:cubicBezTo>
                      <a:pt x="76" y="32"/>
                      <a:pt x="67" y="23"/>
                      <a:pt x="70" y="16"/>
                    </a:cubicBezTo>
                    <a:cubicBezTo>
                      <a:pt x="70" y="14"/>
                      <a:pt x="68" y="6"/>
                      <a:pt x="61" y="7"/>
                    </a:cubicBezTo>
                    <a:cubicBezTo>
                      <a:pt x="53" y="8"/>
                      <a:pt x="46" y="5"/>
                      <a:pt x="37" y="0"/>
                    </a:cubicBezTo>
                    <a:cubicBezTo>
                      <a:pt x="43" y="21"/>
                      <a:pt x="34" y="12"/>
                      <a:pt x="27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9B421A06-1D35-4F6E-9DAB-82D66A0EB5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0565" y="22674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C308ECB5-58C2-4705-94E0-1CB98F43E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859" y="2628546"/>
                <a:ext cx="70073" cy="242562"/>
              </a:xfrm>
              <a:custGeom>
                <a:avLst/>
                <a:gdLst>
                  <a:gd name="T0" fmla="*/ 1 w 29"/>
                  <a:gd name="T1" fmla="*/ 15 h 102"/>
                  <a:gd name="T2" fmla="*/ 1 w 29"/>
                  <a:gd name="T3" fmla="*/ 91 h 102"/>
                  <a:gd name="T4" fmla="*/ 8 w 29"/>
                  <a:gd name="T5" fmla="*/ 96 h 102"/>
                  <a:gd name="T6" fmla="*/ 17 w 29"/>
                  <a:gd name="T7" fmla="*/ 102 h 102"/>
                  <a:gd name="T8" fmla="*/ 11 w 29"/>
                  <a:gd name="T9" fmla="*/ 90 h 102"/>
                  <a:gd name="T10" fmla="*/ 18 w 29"/>
                  <a:gd name="T11" fmla="*/ 63 h 102"/>
                  <a:gd name="T12" fmla="*/ 23 w 29"/>
                  <a:gd name="T13" fmla="*/ 55 h 102"/>
                  <a:gd name="T14" fmla="*/ 15 w 29"/>
                  <a:gd name="T15" fmla="*/ 11 h 102"/>
                  <a:gd name="T16" fmla="*/ 8 w 29"/>
                  <a:gd name="T17" fmla="*/ 0 h 102"/>
                  <a:gd name="T18" fmla="*/ 1 w 29"/>
                  <a:gd name="T19" fmla="*/ 10 h 102"/>
                  <a:gd name="T20" fmla="*/ 1 w 29"/>
                  <a:gd name="T21" fmla="*/ 1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02">
                    <a:moveTo>
                      <a:pt x="1" y="15"/>
                    </a:moveTo>
                    <a:cubicBezTo>
                      <a:pt x="6" y="40"/>
                      <a:pt x="4" y="66"/>
                      <a:pt x="1" y="91"/>
                    </a:cubicBezTo>
                    <a:cubicBezTo>
                      <a:pt x="1" y="95"/>
                      <a:pt x="0" y="100"/>
                      <a:pt x="8" y="96"/>
                    </a:cubicBezTo>
                    <a:cubicBezTo>
                      <a:pt x="12" y="94"/>
                      <a:pt x="12" y="102"/>
                      <a:pt x="17" y="102"/>
                    </a:cubicBezTo>
                    <a:cubicBezTo>
                      <a:pt x="18" y="96"/>
                      <a:pt x="14" y="94"/>
                      <a:pt x="11" y="90"/>
                    </a:cubicBezTo>
                    <a:cubicBezTo>
                      <a:pt x="4" y="81"/>
                      <a:pt x="9" y="61"/>
                      <a:pt x="18" y="63"/>
                    </a:cubicBezTo>
                    <a:cubicBezTo>
                      <a:pt x="29" y="64"/>
                      <a:pt x="24" y="60"/>
                      <a:pt x="23" y="55"/>
                    </a:cubicBezTo>
                    <a:cubicBezTo>
                      <a:pt x="21" y="40"/>
                      <a:pt x="10" y="28"/>
                      <a:pt x="15" y="11"/>
                    </a:cubicBezTo>
                    <a:cubicBezTo>
                      <a:pt x="16" y="8"/>
                      <a:pt x="13" y="0"/>
                      <a:pt x="8" y="0"/>
                    </a:cubicBezTo>
                    <a:cubicBezTo>
                      <a:pt x="5" y="0"/>
                      <a:pt x="1" y="5"/>
                      <a:pt x="1" y="10"/>
                    </a:cubicBezTo>
                    <a:cubicBezTo>
                      <a:pt x="1" y="12"/>
                      <a:pt x="1" y="13"/>
                      <a:pt x="1" y="1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3401F2D0-904C-4268-A8C2-D9932CC8E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1842" y="4988131"/>
                <a:ext cx="114544" cy="130714"/>
              </a:xfrm>
              <a:custGeom>
                <a:avLst/>
                <a:gdLst>
                  <a:gd name="T0" fmla="*/ 22 w 48"/>
                  <a:gd name="T1" fmla="*/ 4 h 55"/>
                  <a:gd name="T2" fmla="*/ 12 w 48"/>
                  <a:gd name="T3" fmla="*/ 4 h 55"/>
                  <a:gd name="T4" fmla="*/ 2 w 48"/>
                  <a:gd name="T5" fmla="*/ 27 h 55"/>
                  <a:gd name="T6" fmla="*/ 12 w 48"/>
                  <a:gd name="T7" fmla="*/ 37 h 55"/>
                  <a:gd name="T8" fmla="*/ 14 w 48"/>
                  <a:gd name="T9" fmla="*/ 46 h 55"/>
                  <a:gd name="T10" fmla="*/ 14 w 48"/>
                  <a:gd name="T11" fmla="*/ 54 h 55"/>
                  <a:gd name="T12" fmla="*/ 24 w 48"/>
                  <a:gd name="T13" fmla="*/ 52 h 55"/>
                  <a:gd name="T14" fmla="*/ 47 w 48"/>
                  <a:gd name="T15" fmla="*/ 17 h 55"/>
                  <a:gd name="T16" fmla="*/ 47 w 48"/>
                  <a:gd name="T17" fmla="*/ 9 h 55"/>
                  <a:gd name="T18" fmla="*/ 22 w 48"/>
                  <a:gd name="T19" fmla="*/ 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55">
                    <a:moveTo>
                      <a:pt x="22" y="4"/>
                    </a:moveTo>
                    <a:cubicBezTo>
                      <a:pt x="21" y="0"/>
                      <a:pt x="12" y="3"/>
                      <a:pt x="12" y="4"/>
                    </a:cubicBezTo>
                    <a:cubicBezTo>
                      <a:pt x="12" y="13"/>
                      <a:pt x="5" y="19"/>
                      <a:pt x="2" y="27"/>
                    </a:cubicBezTo>
                    <a:cubicBezTo>
                      <a:pt x="0" y="34"/>
                      <a:pt x="10" y="32"/>
                      <a:pt x="12" y="37"/>
                    </a:cubicBezTo>
                    <a:cubicBezTo>
                      <a:pt x="13" y="40"/>
                      <a:pt x="15" y="43"/>
                      <a:pt x="14" y="46"/>
                    </a:cubicBezTo>
                    <a:cubicBezTo>
                      <a:pt x="14" y="49"/>
                      <a:pt x="10" y="52"/>
                      <a:pt x="14" y="54"/>
                    </a:cubicBezTo>
                    <a:cubicBezTo>
                      <a:pt x="17" y="55"/>
                      <a:pt x="22" y="55"/>
                      <a:pt x="24" y="52"/>
                    </a:cubicBezTo>
                    <a:cubicBezTo>
                      <a:pt x="30" y="39"/>
                      <a:pt x="37" y="27"/>
                      <a:pt x="47" y="17"/>
                    </a:cubicBezTo>
                    <a:cubicBezTo>
                      <a:pt x="48" y="16"/>
                      <a:pt x="47" y="13"/>
                      <a:pt x="47" y="9"/>
                    </a:cubicBezTo>
                    <a:cubicBezTo>
                      <a:pt x="36" y="14"/>
                      <a:pt x="28" y="18"/>
                      <a:pt x="22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1AF3F115-1753-4810-B0B7-22500F4AF0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4600" y="20531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04476788-D478-4AE4-90BC-1C9BBFE00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989" y="1669081"/>
                <a:ext cx="164402" cy="83549"/>
              </a:xfrm>
              <a:custGeom>
                <a:avLst/>
                <a:gdLst>
                  <a:gd name="T0" fmla="*/ 13 w 69"/>
                  <a:gd name="T1" fmla="*/ 32 h 35"/>
                  <a:gd name="T2" fmla="*/ 21 w 69"/>
                  <a:gd name="T3" fmla="*/ 33 h 35"/>
                  <a:gd name="T4" fmla="*/ 39 w 69"/>
                  <a:gd name="T5" fmla="*/ 23 h 35"/>
                  <a:gd name="T6" fmla="*/ 48 w 69"/>
                  <a:gd name="T7" fmla="*/ 22 h 35"/>
                  <a:gd name="T8" fmla="*/ 57 w 69"/>
                  <a:gd name="T9" fmla="*/ 24 h 35"/>
                  <a:gd name="T10" fmla="*/ 68 w 69"/>
                  <a:gd name="T11" fmla="*/ 4 h 35"/>
                  <a:gd name="T12" fmla="*/ 57 w 69"/>
                  <a:gd name="T13" fmla="*/ 4 h 35"/>
                  <a:gd name="T14" fmla="*/ 45 w 69"/>
                  <a:gd name="T15" fmla="*/ 3 h 35"/>
                  <a:gd name="T16" fmla="*/ 35 w 69"/>
                  <a:gd name="T17" fmla="*/ 7 h 35"/>
                  <a:gd name="T18" fmla="*/ 11 w 69"/>
                  <a:gd name="T19" fmla="*/ 22 h 35"/>
                  <a:gd name="T20" fmla="*/ 1 w 69"/>
                  <a:gd name="T21" fmla="*/ 30 h 35"/>
                  <a:gd name="T22" fmla="*/ 13 w 69"/>
                  <a:gd name="T23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35">
                    <a:moveTo>
                      <a:pt x="13" y="32"/>
                    </a:moveTo>
                    <a:cubicBezTo>
                      <a:pt x="16" y="32"/>
                      <a:pt x="18" y="33"/>
                      <a:pt x="21" y="33"/>
                    </a:cubicBezTo>
                    <a:cubicBezTo>
                      <a:pt x="29" y="34"/>
                      <a:pt x="37" y="35"/>
                      <a:pt x="39" y="23"/>
                    </a:cubicBezTo>
                    <a:cubicBezTo>
                      <a:pt x="41" y="12"/>
                      <a:pt x="44" y="16"/>
                      <a:pt x="48" y="22"/>
                    </a:cubicBezTo>
                    <a:cubicBezTo>
                      <a:pt x="51" y="27"/>
                      <a:pt x="53" y="27"/>
                      <a:pt x="57" y="24"/>
                    </a:cubicBezTo>
                    <a:cubicBezTo>
                      <a:pt x="64" y="18"/>
                      <a:pt x="69" y="12"/>
                      <a:pt x="68" y="4"/>
                    </a:cubicBezTo>
                    <a:cubicBezTo>
                      <a:pt x="68" y="0"/>
                      <a:pt x="61" y="1"/>
                      <a:pt x="57" y="4"/>
                    </a:cubicBezTo>
                    <a:cubicBezTo>
                      <a:pt x="53" y="6"/>
                      <a:pt x="49" y="5"/>
                      <a:pt x="45" y="3"/>
                    </a:cubicBezTo>
                    <a:cubicBezTo>
                      <a:pt x="41" y="1"/>
                      <a:pt x="38" y="5"/>
                      <a:pt x="35" y="7"/>
                    </a:cubicBezTo>
                    <a:cubicBezTo>
                      <a:pt x="28" y="13"/>
                      <a:pt x="20" y="19"/>
                      <a:pt x="11" y="22"/>
                    </a:cubicBezTo>
                    <a:cubicBezTo>
                      <a:pt x="6" y="23"/>
                      <a:pt x="0" y="24"/>
                      <a:pt x="1" y="30"/>
                    </a:cubicBezTo>
                    <a:cubicBezTo>
                      <a:pt x="2" y="35"/>
                      <a:pt x="9" y="31"/>
                      <a:pt x="13" y="3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F112107C-F2B7-4EA5-A876-0290D84FEA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953" y="1566667"/>
                <a:ext cx="161708" cy="87592"/>
              </a:xfrm>
              <a:custGeom>
                <a:avLst/>
                <a:gdLst>
                  <a:gd name="T0" fmla="*/ 4 w 68"/>
                  <a:gd name="T1" fmla="*/ 12 h 37"/>
                  <a:gd name="T2" fmla="*/ 21 w 68"/>
                  <a:gd name="T3" fmla="*/ 18 h 37"/>
                  <a:gd name="T4" fmla="*/ 10 w 68"/>
                  <a:gd name="T5" fmla="*/ 28 h 37"/>
                  <a:gd name="T6" fmla="*/ 53 w 68"/>
                  <a:gd name="T7" fmla="*/ 35 h 37"/>
                  <a:gd name="T8" fmla="*/ 64 w 68"/>
                  <a:gd name="T9" fmla="*/ 33 h 37"/>
                  <a:gd name="T10" fmla="*/ 60 w 68"/>
                  <a:gd name="T11" fmla="*/ 23 h 37"/>
                  <a:gd name="T12" fmla="*/ 5 w 68"/>
                  <a:gd name="T13" fmla="*/ 3 h 37"/>
                  <a:gd name="T14" fmla="*/ 0 w 68"/>
                  <a:gd name="T15" fmla="*/ 7 h 37"/>
                  <a:gd name="T16" fmla="*/ 4 w 68"/>
                  <a:gd name="T17" fmla="*/ 1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37">
                    <a:moveTo>
                      <a:pt x="4" y="12"/>
                    </a:moveTo>
                    <a:cubicBezTo>
                      <a:pt x="9" y="15"/>
                      <a:pt x="17" y="12"/>
                      <a:pt x="21" y="18"/>
                    </a:cubicBezTo>
                    <a:cubicBezTo>
                      <a:pt x="19" y="23"/>
                      <a:pt x="11" y="19"/>
                      <a:pt x="10" y="28"/>
                    </a:cubicBezTo>
                    <a:cubicBezTo>
                      <a:pt x="26" y="22"/>
                      <a:pt x="40" y="27"/>
                      <a:pt x="53" y="35"/>
                    </a:cubicBezTo>
                    <a:cubicBezTo>
                      <a:pt x="56" y="37"/>
                      <a:pt x="61" y="36"/>
                      <a:pt x="64" y="33"/>
                    </a:cubicBezTo>
                    <a:cubicBezTo>
                      <a:pt x="68" y="27"/>
                      <a:pt x="62" y="25"/>
                      <a:pt x="60" y="23"/>
                    </a:cubicBezTo>
                    <a:cubicBezTo>
                      <a:pt x="44" y="11"/>
                      <a:pt x="27" y="0"/>
                      <a:pt x="5" y="3"/>
                    </a:cubicBezTo>
                    <a:cubicBezTo>
                      <a:pt x="2" y="3"/>
                      <a:pt x="0" y="4"/>
                      <a:pt x="0" y="7"/>
                    </a:cubicBezTo>
                    <a:cubicBezTo>
                      <a:pt x="0" y="9"/>
                      <a:pt x="2" y="11"/>
                      <a:pt x="4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A406F67-8003-46CA-B27C-DC203459E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9375" y="4186332"/>
                <a:ext cx="227738" cy="86244"/>
              </a:xfrm>
              <a:custGeom>
                <a:avLst/>
                <a:gdLst>
                  <a:gd name="T0" fmla="*/ 96 w 96"/>
                  <a:gd name="T1" fmla="*/ 33 h 36"/>
                  <a:gd name="T2" fmla="*/ 74 w 96"/>
                  <a:gd name="T3" fmla="*/ 24 h 36"/>
                  <a:gd name="T4" fmla="*/ 53 w 96"/>
                  <a:gd name="T5" fmla="*/ 15 h 36"/>
                  <a:gd name="T6" fmla="*/ 30 w 96"/>
                  <a:gd name="T7" fmla="*/ 11 h 36"/>
                  <a:gd name="T8" fmla="*/ 0 w 96"/>
                  <a:gd name="T9" fmla="*/ 14 h 36"/>
                  <a:gd name="T10" fmla="*/ 35 w 96"/>
                  <a:gd name="T11" fmla="*/ 21 h 36"/>
                  <a:gd name="T12" fmla="*/ 41 w 96"/>
                  <a:gd name="T13" fmla="*/ 24 h 36"/>
                  <a:gd name="T14" fmla="*/ 96 w 96"/>
                  <a:gd name="T15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6" h="36">
                    <a:moveTo>
                      <a:pt x="96" y="33"/>
                    </a:moveTo>
                    <a:cubicBezTo>
                      <a:pt x="88" y="24"/>
                      <a:pt x="76" y="30"/>
                      <a:pt x="74" y="24"/>
                    </a:cubicBezTo>
                    <a:cubicBezTo>
                      <a:pt x="69" y="13"/>
                      <a:pt x="61" y="16"/>
                      <a:pt x="53" y="15"/>
                    </a:cubicBezTo>
                    <a:cubicBezTo>
                      <a:pt x="45" y="14"/>
                      <a:pt x="38" y="14"/>
                      <a:pt x="30" y="11"/>
                    </a:cubicBezTo>
                    <a:cubicBezTo>
                      <a:pt x="21" y="7"/>
                      <a:pt x="9" y="0"/>
                      <a:pt x="0" y="14"/>
                    </a:cubicBezTo>
                    <a:cubicBezTo>
                      <a:pt x="11" y="19"/>
                      <a:pt x="21" y="26"/>
                      <a:pt x="35" y="21"/>
                    </a:cubicBezTo>
                    <a:cubicBezTo>
                      <a:pt x="36" y="21"/>
                      <a:pt x="39" y="23"/>
                      <a:pt x="41" y="24"/>
                    </a:cubicBezTo>
                    <a:cubicBezTo>
                      <a:pt x="57" y="36"/>
                      <a:pt x="76" y="33"/>
                      <a:pt x="96" y="3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A657EBD-9F5A-498A-A35F-948392E6D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0575" y="1570710"/>
                <a:ext cx="142841" cy="83549"/>
              </a:xfrm>
              <a:custGeom>
                <a:avLst/>
                <a:gdLst>
                  <a:gd name="T0" fmla="*/ 52 w 60"/>
                  <a:gd name="T1" fmla="*/ 24 h 35"/>
                  <a:gd name="T2" fmla="*/ 56 w 60"/>
                  <a:gd name="T3" fmla="*/ 14 h 35"/>
                  <a:gd name="T4" fmla="*/ 6 w 60"/>
                  <a:gd name="T5" fmla="*/ 18 h 35"/>
                  <a:gd name="T6" fmla="*/ 0 w 60"/>
                  <a:gd name="T7" fmla="*/ 30 h 35"/>
                  <a:gd name="T8" fmla="*/ 52 w 60"/>
                  <a:gd name="T9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35">
                    <a:moveTo>
                      <a:pt x="52" y="24"/>
                    </a:moveTo>
                    <a:cubicBezTo>
                      <a:pt x="57" y="23"/>
                      <a:pt x="60" y="19"/>
                      <a:pt x="56" y="14"/>
                    </a:cubicBezTo>
                    <a:cubicBezTo>
                      <a:pt x="43" y="0"/>
                      <a:pt x="16" y="3"/>
                      <a:pt x="6" y="18"/>
                    </a:cubicBezTo>
                    <a:cubicBezTo>
                      <a:pt x="4" y="22"/>
                      <a:pt x="2" y="25"/>
                      <a:pt x="0" y="30"/>
                    </a:cubicBezTo>
                    <a:cubicBezTo>
                      <a:pt x="19" y="35"/>
                      <a:pt x="35" y="27"/>
                      <a:pt x="52" y="2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22C5CDD9-9EFE-4971-9DEB-A9FD42D90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1389" y="2888627"/>
                <a:ext cx="145537" cy="114543"/>
              </a:xfrm>
              <a:custGeom>
                <a:avLst/>
                <a:gdLst>
                  <a:gd name="T0" fmla="*/ 19 w 61"/>
                  <a:gd name="T1" fmla="*/ 8 h 48"/>
                  <a:gd name="T2" fmla="*/ 8 w 61"/>
                  <a:gd name="T3" fmla="*/ 29 h 48"/>
                  <a:gd name="T4" fmla="*/ 6 w 61"/>
                  <a:gd name="T5" fmla="*/ 48 h 48"/>
                  <a:gd name="T6" fmla="*/ 21 w 61"/>
                  <a:gd name="T7" fmla="*/ 37 h 48"/>
                  <a:gd name="T8" fmla="*/ 29 w 61"/>
                  <a:gd name="T9" fmla="*/ 41 h 48"/>
                  <a:gd name="T10" fmla="*/ 57 w 61"/>
                  <a:gd name="T11" fmla="*/ 25 h 48"/>
                  <a:gd name="T12" fmla="*/ 55 w 61"/>
                  <a:gd name="T13" fmla="*/ 17 h 48"/>
                  <a:gd name="T14" fmla="*/ 26 w 61"/>
                  <a:gd name="T15" fmla="*/ 4 h 48"/>
                  <a:gd name="T16" fmla="*/ 21 w 61"/>
                  <a:gd name="T17" fmla="*/ 2 h 48"/>
                  <a:gd name="T18" fmla="*/ 19 w 61"/>
                  <a:gd name="T19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48">
                    <a:moveTo>
                      <a:pt x="19" y="8"/>
                    </a:moveTo>
                    <a:cubicBezTo>
                      <a:pt x="18" y="16"/>
                      <a:pt x="17" y="24"/>
                      <a:pt x="8" y="29"/>
                    </a:cubicBezTo>
                    <a:cubicBezTo>
                      <a:pt x="1" y="33"/>
                      <a:pt x="0" y="40"/>
                      <a:pt x="6" y="48"/>
                    </a:cubicBezTo>
                    <a:cubicBezTo>
                      <a:pt x="4" y="33"/>
                      <a:pt x="14" y="38"/>
                      <a:pt x="21" y="37"/>
                    </a:cubicBezTo>
                    <a:cubicBezTo>
                      <a:pt x="25" y="37"/>
                      <a:pt x="28" y="41"/>
                      <a:pt x="29" y="41"/>
                    </a:cubicBezTo>
                    <a:cubicBezTo>
                      <a:pt x="36" y="32"/>
                      <a:pt x="49" y="33"/>
                      <a:pt x="57" y="25"/>
                    </a:cubicBezTo>
                    <a:cubicBezTo>
                      <a:pt x="61" y="20"/>
                      <a:pt x="57" y="17"/>
                      <a:pt x="55" y="17"/>
                    </a:cubicBezTo>
                    <a:cubicBezTo>
                      <a:pt x="40" y="24"/>
                      <a:pt x="34" y="11"/>
                      <a:pt x="26" y="4"/>
                    </a:cubicBezTo>
                    <a:cubicBezTo>
                      <a:pt x="25" y="3"/>
                      <a:pt x="24" y="0"/>
                      <a:pt x="21" y="2"/>
                    </a:cubicBezTo>
                    <a:cubicBezTo>
                      <a:pt x="19" y="3"/>
                      <a:pt x="19" y="5"/>
                      <a:pt x="19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0D4F8FC4-BB65-483A-B449-DF028CB18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3924" y="4062355"/>
                <a:ext cx="109154" cy="111847"/>
              </a:xfrm>
              <a:custGeom>
                <a:avLst/>
                <a:gdLst>
                  <a:gd name="T0" fmla="*/ 7 w 46"/>
                  <a:gd name="T1" fmla="*/ 17 h 47"/>
                  <a:gd name="T2" fmla="*/ 8 w 46"/>
                  <a:gd name="T3" fmla="*/ 36 h 47"/>
                  <a:gd name="T4" fmla="*/ 20 w 46"/>
                  <a:gd name="T5" fmla="*/ 29 h 47"/>
                  <a:gd name="T6" fmla="*/ 27 w 46"/>
                  <a:gd name="T7" fmla="*/ 40 h 47"/>
                  <a:gd name="T8" fmla="*/ 34 w 46"/>
                  <a:gd name="T9" fmla="*/ 45 h 47"/>
                  <a:gd name="T10" fmla="*/ 38 w 46"/>
                  <a:gd name="T11" fmla="*/ 37 h 47"/>
                  <a:gd name="T12" fmla="*/ 36 w 46"/>
                  <a:gd name="T13" fmla="*/ 25 h 47"/>
                  <a:gd name="T14" fmla="*/ 39 w 46"/>
                  <a:gd name="T15" fmla="*/ 14 h 47"/>
                  <a:gd name="T16" fmla="*/ 46 w 46"/>
                  <a:gd name="T17" fmla="*/ 8 h 47"/>
                  <a:gd name="T18" fmla="*/ 14 w 46"/>
                  <a:gd name="T19" fmla="*/ 5 h 47"/>
                  <a:gd name="T20" fmla="*/ 7 w 46"/>
                  <a:gd name="T21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47">
                    <a:moveTo>
                      <a:pt x="7" y="17"/>
                    </a:moveTo>
                    <a:cubicBezTo>
                      <a:pt x="2" y="24"/>
                      <a:pt x="0" y="30"/>
                      <a:pt x="8" y="36"/>
                    </a:cubicBezTo>
                    <a:cubicBezTo>
                      <a:pt x="17" y="43"/>
                      <a:pt x="14" y="28"/>
                      <a:pt x="20" y="29"/>
                    </a:cubicBezTo>
                    <a:cubicBezTo>
                      <a:pt x="25" y="31"/>
                      <a:pt x="24" y="36"/>
                      <a:pt x="27" y="40"/>
                    </a:cubicBezTo>
                    <a:cubicBezTo>
                      <a:pt x="29" y="42"/>
                      <a:pt x="30" y="47"/>
                      <a:pt x="34" y="45"/>
                    </a:cubicBezTo>
                    <a:cubicBezTo>
                      <a:pt x="38" y="44"/>
                      <a:pt x="41" y="40"/>
                      <a:pt x="38" y="37"/>
                    </a:cubicBezTo>
                    <a:cubicBezTo>
                      <a:pt x="36" y="33"/>
                      <a:pt x="41" y="29"/>
                      <a:pt x="36" y="25"/>
                    </a:cubicBezTo>
                    <a:cubicBezTo>
                      <a:pt x="29" y="20"/>
                      <a:pt x="35" y="16"/>
                      <a:pt x="39" y="14"/>
                    </a:cubicBezTo>
                    <a:cubicBezTo>
                      <a:pt x="41" y="12"/>
                      <a:pt x="46" y="13"/>
                      <a:pt x="46" y="8"/>
                    </a:cubicBezTo>
                    <a:cubicBezTo>
                      <a:pt x="36" y="0"/>
                      <a:pt x="22" y="25"/>
                      <a:pt x="14" y="5"/>
                    </a:cubicBezTo>
                    <a:cubicBezTo>
                      <a:pt x="6" y="6"/>
                      <a:pt x="11" y="14"/>
                      <a:pt x="7" y="1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2008A788-8E9E-4EEC-A7F6-B12C86B6C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6242" y="3484250"/>
                <a:ext cx="207525" cy="88939"/>
              </a:xfrm>
              <a:custGeom>
                <a:avLst/>
                <a:gdLst>
                  <a:gd name="T0" fmla="*/ 22 w 87"/>
                  <a:gd name="T1" fmla="*/ 4 h 37"/>
                  <a:gd name="T2" fmla="*/ 0 w 87"/>
                  <a:gd name="T3" fmla="*/ 9 h 37"/>
                  <a:gd name="T4" fmla="*/ 7 w 87"/>
                  <a:gd name="T5" fmla="*/ 7 h 37"/>
                  <a:gd name="T6" fmla="*/ 52 w 87"/>
                  <a:gd name="T7" fmla="*/ 29 h 37"/>
                  <a:gd name="T8" fmla="*/ 77 w 87"/>
                  <a:gd name="T9" fmla="*/ 36 h 37"/>
                  <a:gd name="T10" fmla="*/ 85 w 87"/>
                  <a:gd name="T11" fmla="*/ 33 h 37"/>
                  <a:gd name="T12" fmla="*/ 79 w 87"/>
                  <a:gd name="T13" fmla="*/ 26 h 37"/>
                  <a:gd name="T14" fmla="*/ 22 w 87"/>
                  <a:gd name="T15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7" h="37">
                    <a:moveTo>
                      <a:pt x="22" y="4"/>
                    </a:moveTo>
                    <a:cubicBezTo>
                      <a:pt x="15" y="1"/>
                      <a:pt x="6" y="0"/>
                      <a:pt x="0" y="9"/>
                    </a:cubicBezTo>
                    <a:cubicBezTo>
                      <a:pt x="2" y="7"/>
                      <a:pt x="5" y="5"/>
                      <a:pt x="7" y="7"/>
                    </a:cubicBezTo>
                    <a:cubicBezTo>
                      <a:pt x="21" y="17"/>
                      <a:pt x="40" y="16"/>
                      <a:pt x="52" y="29"/>
                    </a:cubicBezTo>
                    <a:cubicBezTo>
                      <a:pt x="59" y="37"/>
                      <a:pt x="68" y="36"/>
                      <a:pt x="77" y="36"/>
                    </a:cubicBezTo>
                    <a:cubicBezTo>
                      <a:pt x="80" y="36"/>
                      <a:pt x="84" y="37"/>
                      <a:pt x="85" y="33"/>
                    </a:cubicBezTo>
                    <a:cubicBezTo>
                      <a:pt x="87" y="28"/>
                      <a:pt x="82" y="28"/>
                      <a:pt x="79" y="26"/>
                    </a:cubicBezTo>
                    <a:cubicBezTo>
                      <a:pt x="60" y="19"/>
                      <a:pt x="41" y="10"/>
                      <a:pt x="22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E57B276B-44CB-401F-A4E3-71130F139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4778" y="3823835"/>
                <a:ext cx="130714" cy="97025"/>
              </a:xfrm>
              <a:custGeom>
                <a:avLst/>
                <a:gdLst>
                  <a:gd name="T0" fmla="*/ 46 w 55"/>
                  <a:gd name="T1" fmla="*/ 10 h 41"/>
                  <a:gd name="T2" fmla="*/ 34 w 55"/>
                  <a:gd name="T3" fmla="*/ 6 h 41"/>
                  <a:gd name="T4" fmla="*/ 22 w 55"/>
                  <a:gd name="T5" fmla="*/ 14 h 41"/>
                  <a:gd name="T6" fmla="*/ 0 w 55"/>
                  <a:gd name="T7" fmla="*/ 27 h 41"/>
                  <a:gd name="T8" fmla="*/ 24 w 55"/>
                  <a:gd name="T9" fmla="*/ 36 h 41"/>
                  <a:gd name="T10" fmla="*/ 34 w 55"/>
                  <a:gd name="T11" fmla="*/ 41 h 41"/>
                  <a:gd name="T12" fmla="*/ 36 w 55"/>
                  <a:gd name="T13" fmla="*/ 34 h 41"/>
                  <a:gd name="T14" fmla="*/ 38 w 55"/>
                  <a:gd name="T15" fmla="*/ 29 h 41"/>
                  <a:gd name="T16" fmla="*/ 46 w 55"/>
                  <a:gd name="T17" fmla="*/ 1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41">
                    <a:moveTo>
                      <a:pt x="46" y="10"/>
                    </a:moveTo>
                    <a:cubicBezTo>
                      <a:pt x="45" y="0"/>
                      <a:pt x="40" y="2"/>
                      <a:pt x="34" y="6"/>
                    </a:cubicBezTo>
                    <a:cubicBezTo>
                      <a:pt x="30" y="9"/>
                      <a:pt x="28" y="17"/>
                      <a:pt x="22" y="14"/>
                    </a:cubicBezTo>
                    <a:cubicBezTo>
                      <a:pt x="10" y="9"/>
                      <a:pt x="7" y="18"/>
                      <a:pt x="0" y="27"/>
                    </a:cubicBezTo>
                    <a:cubicBezTo>
                      <a:pt x="14" y="22"/>
                      <a:pt x="23" y="20"/>
                      <a:pt x="24" y="36"/>
                    </a:cubicBezTo>
                    <a:cubicBezTo>
                      <a:pt x="24" y="41"/>
                      <a:pt x="30" y="41"/>
                      <a:pt x="34" y="41"/>
                    </a:cubicBezTo>
                    <a:cubicBezTo>
                      <a:pt x="41" y="40"/>
                      <a:pt x="36" y="37"/>
                      <a:pt x="36" y="34"/>
                    </a:cubicBezTo>
                    <a:cubicBezTo>
                      <a:pt x="35" y="32"/>
                      <a:pt x="36" y="30"/>
                      <a:pt x="38" y="29"/>
                    </a:cubicBezTo>
                    <a:cubicBezTo>
                      <a:pt x="55" y="28"/>
                      <a:pt x="46" y="17"/>
                      <a:pt x="46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2DAB554E-D9A3-41EF-961A-4F39D5FCA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3236" y="5087852"/>
                <a:ext cx="80854" cy="98372"/>
              </a:xfrm>
              <a:custGeom>
                <a:avLst/>
                <a:gdLst>
                  <a:gd name="T0" fmla="*/ 22 w 34"/>
                  <a:gd name="T1" fmla="*/ 6 h 41"/>
                  <a:gd name="T2" fmla="*/ 0 w 34"/>
                  <a:gd name="T3" fmla="*/ 5 h 41"/>
                  <a:gd name="T4" fmla="*/ 4 w 34"/>
                  <a:gd name="T5" fmla="*/ 27 h 41"/>
                  <a:gd name="T6" fmla="*/ 18 w 34"/>
                  <a:gd name="T7" fmla="*/ 38 h 41"/>
                  <a:gd name="T8" fmla="*/ 34 w 34"/>
                  <a:gd name="T9" fmla="*/ 14 h 41"/>
                  <a:gd name="T10" fmla="*/ 22 w 34"/>
                  <a:gd name="T11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41">
                    <a:moveTo>
                      <a:pt x="22" y="6"/>
                    </a:moveTo>
                    <a:cubicBezTo>
                      <a:pt x="14" y="12"/>
                      <a:pt x="8" y="8"/>
                      <a:pt x="0" y="5"/>
                    </a:cubicBezTo>
                    <a:cubicBezTo>
                      <a:pt x="1" y="14"/>
                      <a:pt x="3" y="20"/>
                      <a:pt x="4" y="27"/>
                    </a:cubicBezTo>
                    <a:cubicBezTo>
                      <a:pt x="4" y="34"/>
                      <a:pt x="12" y="41"/>
                      <a:pt x="18" y="38"/>
                    </a:cubicBezTo>
                    <a:cubicBezTo>
                      <a:pt x="26" y="33"/>
                      <a:pt x="34" y="25"/>
                      <a:pt x="34" y="14"/>
                    </a:cubicBezTo>
                    <a:cubicBezTo>
                      <a:pt x="34" y="6"/>
                      <a:pt x="29" y="0"/>
                      <a:pt x="22" y="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72F0B32D-5336-450F-9CD3-FF744870A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181" y="3610921"/>
                <a:ext cx="74116" cy="119933"/>
              </a:xfrm>
              <a:custGeom>
                <a:avLst/>
                <a:gdLst>
                  <a:gd name="T0" fmla="*/ 7 w 31"/>
                  <a:gd name="T1" fmla="*/ 25 h 50"/>
                  <a:gd name="T2" fmla="*/ 12 w 31"/>
                  <a:gd name="T3" fmla="*/ 44 h 50"/>
                  <a:gd name="T4" fmla="*/ 23 w 31"/>
                  <a:gd name="T5" fmla="*/ 46 h 50"/>
                  <a:gd name="T6" fmla="*/ 29 w 31"/>
                  <a:gd name="T7" fmla="*/ 17 h 50"/>
                  <a:gd name="T8" fmla="*/ 19 w 31"/>
                  <a:gd name="T9" fmla="*/ 1 h 50"/>
                  <a:gd name="T10" fmla="*/ 11 w 31"/>
                  <a:gd name="T11" fmla="*/ 13 h 50"/>
                  <a:gd name="T12" fmla="*/ 7 w 31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0">
                    <a:moveTo>
                      <a:pt x="7" y="25"/>
                    </a:moveTo>
                    <a:cubicBezTo>
                      <a:pt x="0" y="33"/>
                      <a:pt x="12" y="37"/>
                      <a:pt x="12" y="44"/>
                    </a:cubicBezTo>
                    <a:cubicBezTo>
                      <a:pt x="12" y="50"/>
                      <a:pt x="19" y="45"/>
                      <a:pt x="23" y="46"/>
                    </a:cubicBezTo>
                    <a:cubicBezTo>
                      <a:pt x="22" y="36"/>
                      <a:pt x="25" y="27"/>
                      <a:pt x="29" y="17"/>
                    </a:cubicBezTo>
                    <a:cubicBezTo>
                      <a:pt x="31" y="10"/>
                      <a:pt x="29" y="2"/>
                      <a:pt x="19" y="1"/>
                    </a:cubicBezTo>
                    <a:cubicBezTo>
                      <a:pt x="8" y="0"/>
                      <a:pt x="11" y="8"/>
                      <a:pt x="11" y="13"/>
                    </a:cubicBezTo>
                    <a:cubicBezTo>
                      <a:pt x="11" y="17"/>
                      <a:pt x="11" y="21"/>
                      <a:pt x="7" y="2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86592DDA-6560-4683-B1FD-3AF1A09CC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0504" y="3563757"/>
                <a:ext cx="136104" cy="61987"/>
              </a:xfrm>
              <a:custGeom>
                <a:avLst/>
                <a:gdLst>
                  <a:gd name="T0" fmla="*/ 57 w 57"/>
                  <a:gd name="T1" fmla="*/ 16 h 26"/>
                  <a:gd name="T2" fmla="*/ 25 w 57"/>
                  <a:gd name="T3" fmla="*/ 5 h 26"/>
                  <a:gd name="T4" fmla="*/ 15 w 57"/>
                  <a:gd name="T5" fmla="*/ 17 h 26"/>
                  <a:gd name="T6" fmla="*/ 0 w 57"/>
                  <a:gd name="T7" fmla="*/ 18 h 26"/>
                  <a:gd name="T8" fmla="*/ 57 w 57"/>
                  <a:gd name="T9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26">
                    <a:moveTo>
                      <a:pt x="57" y="16"/>
                    </a:moveTo>
                    <a:cubicBezTo>
                      <a:pt x="47" y="6"/>
                      <a:pt x="35" y="8"/>
                      <a:pt x="25" y="5"/>
                    </a:cubicBezTo>
                    <a:cubicBezTo>
                      <a:pt x="9" y="0"/>
                      <a:pt x="8" y="4"/>
                      <a:pt x="15" y="17"/>
                    </a:cubicBezTo>
                    <a:cubicBezTo>
                      <a:pt x="9" y="18"/>
                      <a:pt x="5" y="18"/>
                      <a:pt x="0" y="18"/>
                    </a:cubicBezTo>
                    <a:cubicBezTo>
                      <a:pt x="20" y="26"/>
                      <a:pt x="38" y="22"/>
                      <a:pt x="57" y="1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55D126CA-1AEC-496D-883B-0C9227549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098" y="3827880"/>
                <a:ext cx="56597" cy="92982"/>
              </a:xfrm>
              <a:custGeom>
                <a:avLst/>
                <a:gdLst>
                  <a:gd name="T0" fmla="*/ 8 w 24"/>
                  <a:gd name="T1" fmla="*/ 0 h 39"/>
                  <a:gd name="T2" fmla="*/ 5 w 24"/>
                  <a:gd name="T3" fmla="*/ 1 h 39"/>
                  <a:gd name="T4" fmla="*/ 9 w 24"/>
                  <a:gd name="T5" fmla="*/ 37 h 39"/>
                  <a:gd name="T6" fmla="*/ 14 w 24"/>
                  <a:gd name="T7" fmla="*/ 38 h 39"/>
                  <a:gd name="T8" fmla="*/ 23 w 24"/>
                  <a:gd name="T9" fmla="*/ 22 h 39"/>
                  <a:gd name="T10" fmla="*/ 8 w 24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39">
                    <a:moveTo>
                      <a:pt x="8" y="0"/>
                    </a:moveTo>
                    <a:cubicBezTo>
                      <a:pt x="7" y="1"/>
                      <a:pt x="6" y="1"/>
                      <a:pt x="5" y="1"/>
                    </a:cubicBezTo>
                    <a:cubicBezTo>
                      <a:pt x="0" y="5"/>
                      <a:pt x="3" y="34"/>
                      <a:pt x="9" y="37"/>
                    </a:cubicBezTo>
                    <a:cubicBezTo>
                      <a:pt x="10" y="38"/>
                      <a:pt x="12" y="39"/>
                      <a:pt x="14" y="38"/>
                    </a:cubicBezTo>
                    <a:cubicBezTo>
                      <a:pt x="21" y="34"/>
                      <a:pt x="24" y="29"/>
                      <a:pt x="23" y="22"/>
                    </a:cubicBezTo>
                    <a:cubicBezTo>
                      <a:pt x="21" y="13"/>
                      <a:pt x="16" y="6"/>
                      <a:pt x="8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29A8FFC-30EC-45A3-9478-F0E1826CD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0145" y="1873911"/>
                <a:ext cx="1348" cy="1347"/>
              </a:xfrm>
              <a:prstGeom prst="ellipse">
                <a:avLst/>
              </a:pr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A970AB50-B4D5-4125-B9FC-708BB3F6C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8796" y="1841569"/>
                <a:ext cx="99719" cy="66030"/>
              </a:xfrm>
              <a:custGeom>
                <a:avLst/>
                <a:gdLst>
                  <a:gd name="T0" fmla="*/ 28 w 42"/>
                  <a:gd name="T1" fmla="*/ 26 h 28"/>
                  <a:gd name="T2" fmla="*/ 32 w 42"/>
                  <a:gd name="T3" fmla="*/ 20 h 28"/>
                  <a:gd name="T4" fmla="*/ 42 w 42"/>
                  <a:gd name="T5" fmla="*/ 18 h 28"/>
                  <a:gd name="T6" fmla="*/ 13 w 42"/>
                  <a:gd name="T7" fmla="*/ 6 h 28"/>
                  <a:gd name="T8" fmla="*/ 1 w 42"/>
                  <a:gd name="T9" fmla="*/ 14 h 28"/>
                  <a:gd name="T10" fmla="*/ 28 w 42"/>
                  <a:gd name="T11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28">
                    <a:moveTo>
                      <a:pt x="28" y="26"/>
                    </a:moveTo>
                    <a:cubicBezTo>
                      <a:pt x="25" y="21"/>
                      <a:pt x="29" y="21"/>
                      <a:pt x="32" y="20"/>
                    </a:cubicBezTo>
                    <a:cubicBezTo>
                      <a:pt x="35" y="19"/>
                      <a:pt x="41" y="23"/>
                      <a:pt x="42" y="18"/>
                    </a:cubicBezTo>
                    <a:cubicBezTo>
                      <a:pt x="36" y="4"/>
                      <a:pt x="22" y="11"/>
                      <a:pt x="13" y="6"/>
                    </a:cubicBezTo>
                    <a:cubicBezTo>
                      <a:pt x="2" y="0"/>
                      <a:pt x="0" y="4"/>
                      <a:pt x="1" y="14"/>
                    </a:cubicBezTo>
                    <a:cubicBezTo>
                      <a:pt x="9" y="20"/>
                      <a:pt x="16" y="28"/>
                      <a:pt x="28" y="2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F7743529-633B-4DF6-B069-BBDCA45B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4827" y="19035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8D6E0C1D-2FE1-413E-95C4-8B1819382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03903"/>
                <a:ext cx="101068" cy="110500"/>
              </a:xfrm>
              <a:custGeom>
                <a:avLst/>
                <a:gdLst>
                  <a:gd name="T0" fmla="*/ 31 w 42"/>
                  <a:gd name="T1" fmla="*/ 46 h 46"/>
                  <a:gd name="T2" fmla="*/ 35 w 42"/>
                  <a:gd name="T3" fmla="*/ 26 h 46"/>
                  <a:gd name="T4" fmla="*/ 0 w 42"/>
                  <a:gd name="T5" fmla="*/ 7 h 46"/>
                  <a:gd name="T6" fmla="*/ 31 w 42"/>
                  <a:gd name="T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6">
                    <a:moveTo>
                      <a:pt x="31" y="46"/>
                    </a:moveTo>
                    <a:cubicBezTo>
                      <a:pt x="38" y="39"/>
                      <a:pt x="42" y="31"/>
                      <a:pt x="35" y="26"/>
                    </a:cubicBezTo>
                    <a:cubicBezTo>
                      <a:pt x="24" y="18"/>
                      <a:pt x="19" y="0"/>
                      <a:pt x="0" y="7"/>
                    </a:cubicBezTo>
                    <a:cubicBezTo>
                      <a:pt x="19" y="13"/>
                      <a:pt x="21" y="33"/>
                      <a:pt x="31" y="4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3ED09CAD-CF2C-45D0-927F-343A718FB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2142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6EC7FA40-62A7-4CAD-A1FC-FBD47DDA71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7789" y="1597661"/>
                <a:ext cx="79507" cy="56597"/>
              </a:xfrm>
              <a:custGeom>
                <a:avLst/>
                <a:gdLst>
                  <a:gd name="T0" fmla="*/ 27 w 33"/>
                  <a:gd name="T1" fmla="*/ 20 h 24"/>
                  <a:gd name="T2" fmla="*/ 32 w 33"/>
                  <a:gd name="T3" fmla="*/ 15 h 24"/>
                  <a:gd name="T4" fmla="*/ 30 w 33"/>
                  <a:gd name="T5" fmla="*/ 9 h 24"/>
                  <a:gd name="T6" fmla="*/ 0 w 33"/>
                  <a:gd name="T7" fmla="*/ 3 h 24"/>
                  <a:gd name="T8" fmla="*/ 27 w 33"/>
                  <a:gd name="T9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4">
                    <a:moveTo>
                      <a:pt x="27" y="20"/>
                    </a:moveTo>
                    <a:cubicBezTo>
                      <a:pt x="30" y="19"/>
                      <a:pt x="32" y="19"/>
                      <a:pt x="32" y="15"/>
                    </a:cubicBezTo>
                    <a:cubicBezTo>
                      <a:pt x="33" y="12"/>
                      <a:pt x="32" y="8"/>
                      <a:pt x="30" y="9"/>
                    </a:cubicBezTo>
                    <a:cubicBezTo>
                      <a:pt x="19" y="12"/>
                      <a:pt x="11" y="0"/>
                      <a:pt x="0" y="3"/>
                    </a:cubicBezTo>
                    <a:cubicBezTo>
                      <a:pt x="7" y="21"/>
                      <a:pt x="12" y="24"/>
                      <a:pt x="27" y="2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525F5E13-F97C-4E2A-8C7D-7CEADECBE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9053" y="1776886"/>
                <a:ext cx="106458" cy="43122"/>
              </a:xfrm>
              <a:custGeom>
                <a:avLst/>
                <a:gdLst>
                  <a:gd name="T0" fmla="*/ 45 w 45"/>
                  <a:gd name="T1" fmla="*/ 7 h 18"/>
                  <a:gd name="T2" fmla="*/ 3 w 45"/>
                  <a:gd name="T3" fmla="*/ 0 h 18"/>
                  <a:gd name="T4" fmla="*/ 0 w 45"/>
                  <a:gd name="T5" fmla="*/ 2 h 18"/>
                  <a:gd name="T6" fmla="*/ 2 w 45"/>
                  <a:gd name="T7" fmla="*/ 7 h 18"/>
                  <a:gd name="T8" fmla="*/ 45 w 45"/>
                  <a:gd name="T9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8">
                    <a:moveTo>
                      <a:pt x="45" y="7"/>
                    </a:moveTo>
                    <a:cubicBezTo>
                      <a:pt x="30" y="1"/>
                      <a:pt x="15" y="10"/>
                      <a:pt x="3" y="0"/>
                    </a:cubicBezTo>
                    <a:cubicBezTo>
                      <a:pt x="3" y="0"/>
                      <a:pt x="0" y="1"/>
                      <a:pt x="0" y="2"/>
                    </a:cubicBezTo>
                    <a:cubicBezTo>
                      <a:pt x="0" y="4"/>
                      <a:pt x="1" y="6"/>
                      <a:pt x="2" y="7"/>
                    </a:cubicBezTo>
                    <a:cubicBezTo>
                      <a:pt x="12" y="17"/>
                      <a:pt x="30" y="18"/>
                      <a:pt x="45" y="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E47E0B70-974C-461D-9E7D-ED1423AA5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8216" y="1767454"/>
                <a:ext cx="74116" cy="52554"/>
              </a:xfrm>
              <a:custGeom>
                <a:avLst/>
                <a:gdLst>
                  <a:gd name="T0" fmla="*/ 16 w 31"/>
                  <a:gd name="T1" fmla="*/ 2 h 22"/>
                  <a:gd name="T2" fmla="*/ 1 w 31"/>
                  <a:gd name="T3" fmla="*/ 10 h 22"/>
                  <a:gd name="T4" fmla="*/ 13 w 31"/>
                  <a:gd name="T5" fmla="*/ 15 h 22"/>
                  <a:gd name="T6" fmla="*/ 22 w 31"/>
                  <a:gd name="T7" fmla="*/ 19 h 22"/>
                  <a:gd name="T8" fmla="*/ 30 w 31"/>
                  <a:gd name="T9" fmla="*/ 10 h 22"/>
                  <a:gd name="T10" fmla="*/ 16 w 31"/>
                  <a:gd name="T11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22">
                    <a:moveTo>
                      <a:pt x="16" y="2"/>
                    </a:moveTo>
                    <a:cubicBezTo>
                      <a:pt x="11" y="4"/>
                      <a:pt x="1" y="0"/>
                      <a:pt x="1" y="10"/>
                    </a:cubicBezTo>
                    <a:cubicBezTo>
                      <a:pt x="0" y="19"/>
                      <a:pt x="9" y="13"/>
                      <a:pt x="13" y="15"/>
                    </a:cubicBezTo>
                    <a:cubicBezTo>
                      <a:pt x="16" y="17"/>
                      <a:pt x="19" y="18"/>
                      <a:pt x="22" y="19"/>
                    </a:cubicBezTo>
                    <a:cubicBezTo>
                      <a:pt x="31" y="22"/>
                      <a:pt x="31" y="16"/>
                      <a:pt x="30" y="10"/>
                    </a:cubicBezTo>
                    <a:cubicBezTo>
                      <a:pt x="29" y="2"/>
                      <a:pt x="22" y="3"/>
                      <a:pt x="16" y="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77D610E2-BBE4-41FD-A2AD-0AA780040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3693" y="2089521"/>
                <a:ext cx="57946" cy="44469"/>
              </a:xfrm>
              <a:custGeom>
                <a:avLst/>
                <a:gdLst>
                  <a:gd name="T0" fmla="*/ 12 w 24"/>
                  <a:gd name="T1" fmla="*/ 18 h 19"/>
                  <a:gd name="T2" fmla="*/ 23 w 24"/>
                  <a:gd name="T3" fmla="*/ 9 h 19"/>
                  <a:gd name="T4" fmla="*/ 11 w 24"/>
                  <a:gd name="T5" fmla="*/ 0 h 19"/>
                  <a:gd name="T6" fmla="*/ 0 w 24"/>
                  <a:gd name="T7" fmla="*/ 11 h 19"/>
                  <a:gd name="T8" fmla="*/ 12 w 24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12" y="18"/>
                    </a:moveTo>
                    <a:cubicBezTo>
                      <a:pt x="19" y="19"/>
                      <a:pt x="24" y="17"/>
                      <a:pt x="23" y="9"/>
                    </a:cubicBezTo>
                    <a:cubicBezTo>
                      <a:pt x="23" y="3"/>
                      <a:pt x="18" y="0"/>
                      <a:pt x="11" y="0"/>
                    </a:cubicBezTo>
                    <a:cubicBezTo>
                      <a:pt x="3" y="0"/>
                      <a:pt x="0" y="4"/>
                      <a:pt x="0" y="11"/>
                    </a:cubicBezTo>
                    <a:cubicBezTo>
                      <a:pt x="0" y="19"/>
                      <a:pt x="6" y="18"/>
                      <a:pt x="12" y="1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431C0D62-B6BF-4C0C-AB7C-0C8DA7608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8513" y="1960155"/>
                <a:ext cx="90287" cy="28299"/>
              </a:xfrm>
              <a:custGeom>
                <a:avLst/>
                <a:gdLst>
                  <a:gd name="T0" fmla="*/ 27 w 38"/>
                  <a:gd name="T1" fmla="*/ 12 h 12"/>
                  <a:gd name="T2" fmla="*/ 38 w 38"/>
                  <a:gd name="T3" fmla="*/ 6 h 12"/>
                  <a:gd name="T4" fmla="*/ 26 w 38"/>
                  <a:gd name="T5" fmla="*/ 0 h 12"/>
                  <a:gd name="T6" fmla="*/ 0 w 38"/>
                  <a:gd name="T7" fmla="*/ 12 h 12"/>
                  <a:gd name="T8" fmla="*/ 27 w 38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2">
                    <a:moveTo>
                      <a:pt x="27" y="12"/>
                    </a:moveTo>
                    <a:cubicBezTo>
                      <a:pt x="31" y="12"/>
                      <a:pt x="38" y="11"/>
                      <a:pt x="38" y="6"/>
                    </a:cubicBezTo>
                    <a:cubicBezTo>
                      <a:pt x="38" y="1"/>
                      <a:pt x="31" y="1"/>
                      <a:pt x="26" y="0"/>
                    </a:cubicBezTo>
                    <a:cubicBezTo>
                      <a:pt x="18" y="0"/>
                      <a:pt x="10" y="3"/>
                      <a:pt x="0" y="12"/>
                    </a:cubicBezTo>
                    <a:cubicBezTo>
                      <a:pt x="12" y="12"/>
                      <a:pt x="19" y="12"/>
                      <a:pt x="27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8E342E8D-2CCF-41FC-8728-56025AFF3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423" y="1635393"/>
                <a:ext cx="64683" cy="45817"/>
              </a:xfrm>
              <a:custGeom>
                <a:avLst/>
                <a:gdLst>
                  <a:gd name="T0" fmla="*/ 18 w 27"/>
                  <a:gd name="T1" fmla="*/ 4 h 19"/>
                  <a:gd name="T2" fmla="*/ 0 w 27"/>
                  <a:gd name="T3" fmla="*/ 12 h 19"/>
                  <a:gd name="T4" fmla="*/ 13 w 27"/>
                  <a:gd name="T5" fmla="*/ 19 h 19"/>
                  <a:gd name="T6" fmla="*/ 27 w 27"/>
                  <a:gd name="T7" fmla="*/ 8 h 19"/>
                  <a:gd name="T8" fmla="*/ 18 w 27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9">
                    <a:moveTo>
                      <a:pt x="18" y="4"/>
                    </a:moveTo>
                    <a:cubicBezTo>
                      <a:pt x="11" y="4"/>
                      <a:pt x="1" y="2"/>
                      <a:pt x="0" y="12"/>
                    </a:cubicBezTo>
                    <a:cubicBezTo>
                      <a:pt x="0" y="17"/>
                      <a:pt x="7" y="19"/>
                      <a:pt x="13" y="19"/>
                    </a:cubicBezTo>
                    <a:cubicBezTo>
                      <a:pt x="21" y="19"/>
                      <a:pt x="27" y="16"/>
                      <a:pt x="27" y="8"/>
                    </a:cubicBezTo>
                    <a:cubicBezTo>
                      <a:pt x="27" y="0"/>
                      <a:pt x="21" y="6"/>
                      <a:pt x="18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84D32FCD-4414-48BD-899D-0CF35E071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78019"/>
                <a:ext cx="52555" cy="64683"/>
              </a:xfrm>
              <a:custGeom>
                <a:avLst/>
                <a:gdLst>
                  <a:gd name="T0" fmla="*/ 10 w 22"/>
                  <a:gd name="T1" fmla="*/ 25 h 27"/>
                  <a:gd name="T2" fmla="*/ 15 w 22"/>
                  <a:gd name="T3" fmla="*/ 25 h 27"/>
                  <a:gd name="T4" fmla="*/ 22 w 22"/>
                  <a:gd name="T5" fmla="*/ 15 h 27"/>
                  <a:gd name="T6" fmla="*/ 14 w 22"/>
                  <a:gd name="T7" fmla="*/ 4 h 27"/>
                  <a:gd name="T8" fmla="*/ 3 w 22"/>
                  <a:gd name="T9" fmla="*/ 0 h 27"/>
                  <a:gd name="T10" fmla="*/ 0 w 22"/>
                  <a:gd name="T11" fmla="*/ 5 h 27"/>
                  <a:gd name="T12" fmla="*/ 8 w 22"/>
                  <a:gd name="T13" fmla="*/ 11 h 27"/>
                  <a:gd name="T14" fmla="*/ 11 w 22"/>
                  <a:gd name="T15" fmla="*/ 16 h 27"/>
                  <a:gd name="T16" fmla="*/ 10 w 2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7">
                    <a:moveTo>
                      <a:pt x="10" y="25"/>
                    </a:moveTo>
                    <a:cubicBezTo>
                      <a:pt x="11" y="26"/>
                      <a:pt x="13" y="27"/>
                      <a:pt x="15" y="25"/>
                    </a:cubicBezTo>
                    <a:cubicBezTo>
                      <a:pt x="17" y="22"/>
                      <a:pt x="20" y="18"/>
                      <a:pt x="22" y="15"/>
                    </a:cubicBezTo>
                    <a:cubicBezTo>
                      <a:pt x="19" y="11"/>
                      <a:pt x="17" y="7"/>
                      <a:pt x="14" y="4"/>
                    </a:cubicBezTo>
                    <a:cubicBezTo>
                      <a:pt x="11" y="0"/>
                      <a:pt x="8" y="0"/>
                      <a:pt x="3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0" y="11"/>
                      <a:pt x="3" y="12"/>
                      <a:pt x="8" y="11"/>
                    </a:cubicBezTo>
                    <a:cubicBezTo>
                      <a:pt x="12" y="10"/>
                      <a:pt x="12" y="13"/>
                      <a:pt x="11" y="16"/>
                    </a:cubicBezTo>
                    <a:cubicBezTo>
                      <a:pt x="9" y="19"/>
                      <a:pt x="4" y="21"/>
                      <a:pt x="10" y="2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C40AC83D-6E3E-4B64-AC97-C29CDEB11B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2377" y="1476379"/>
                <a:ext cx="97025" cy="66030"/>
              </a:xfrm>
              <a:custGeom>
                <a:avLst/>
                <a:gdLst>
                  <a:gd name="T0" fmla="*/ 41 w 41"/>
                  <a:gd name="T1" fmla="*/ 8 h 28"/>
                  <a:gd name="T2" fmla="*/ 0 w 41"/>
                  <a:gd name="T3" fmla="*/ 20 h 28"/>
                  <a:gd name="T4" fmla="*/ 41 w 41"/>
                  <a:gd name="T5" fmla="*/ 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41" y="8"/>
                    </a:moveTo>
                    <a:cubicBezTo>
                      <a:pt x="25" y="0"/>
                      <a:pt x="16" y="16"/>
                      <a:pt x="0" y="20"/>
                    </a:cubicBezTo>
                    <a:cubicBezTo>
                      <a:pt x="20" y="28"/>
                      <a:pt x="28" y="9"/>
                      <a:pt x="41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04CAE2BF-3BFC-4E2A-83D5-5E1A7475C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7479" y="3210695"/>
                <a:ext cx="52555" cy="75464"/>
              </a:xfrm>
              <a:custGeom>
                <a:avLst/>
                <a:gdLst>
                  <a:gd name="T0" fmla="*/ 0 w 22"/>
                  <a:gd name="T1" fmla="*/ 12 h 32"/>
                  <a:gd name="T2" fmla="*/ 8 w 22"/>
                  <a:gd name="T3" fmla="*/ 19 h 32"/>
                  <a:gd name="T4" fmla="*/ 9 w 22"/>
                  <a:gd name="T5" fmla="*/ 30 h 32"/>
                  <a:gd name="T6" fmla="*/ 19 w 22"/>
                  <a:gd name="T7" fmla="*/ 21 h 32"/>
                  <a:gd name="T8" fmla="*/ 15 w 22"/>
                  <a:gd name="T9" fmla="*/ 7 h 32"/>
                  <a:gd name="T10" fmla="*/ 0 w 22"/>
                  <a:gd name="T11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cubicBezTo>
                      <a:pt x="6" y="11"/>
                      <a:pt x="9" y="12"/>
                      <a:pt x="8" y="19"/>
                    </a:cubicBezTo>
                    <a:cubicBezTo>
                      <a:pt x="7" y="23"/>
                      <a:pt x="3" y="28"/>
                      <a:pt x="9" y="30"/>
                    </a:cubicBezTo>
                    <a:cubicBezTo>
                      <a:pt x="16" y="32"/>
                      <a:pt x="17" y="25"/>
                      <a:pt x="19" y="21"/>
                    </a:cubicBezTo>
                    <a:cubicBezTo>
                      <a:pt x="22" y="16"/>
                      <a:pt x="20" y="11"/>
                      <a:pt x="15" y="7"/>
                    </a:cubicBezTo>
                    <a:cubicBezTo>
                      <a:pt x="7" y="0"/>
                      <a:pt x="4" y="7"/>
                      <a:pt x="0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66B7A6E2-CF52-4225-810E-F47FE60B1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7046" y="3446518"/>
                <a:ext cx="43122" cy="68725"/>
              </a:xfrm>
              <a:custGeom>
                <a:avLst/>
                <a:gdLst>
                  <a:gd name="T0" fmla="*/ 5 w 18"/>
                  <a:gd name="T1" fmla="*/ 28 h 29"/>
                  <a:gd name="T2" fmla="*/ 18 w 18"/>
                  <a:gd name="T3" fmla="*/ 4 h 29"/>
                  <a:gd name="T4" fmla="*/ 11 w 18"/>
                  <a:gd name="T5" fmla="*/ 1 h 29"/>
                  <a:gd name="T6" fmla="*/ 0 w 18"/>
                  <a:gd name="T7" fmla="*/ 19 h 29"/>
                  <a:gd name="T8" fmla="*/ 5 w 18"/>
                  <a:gd name="T9" fmla="*/ 2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9">
                    <a:moveTo>
                      <a:pt x="5" y="28"/>
                    </a:moveTo>
                    <a:cubicBezTo>
                      <a:pt x="14" y="23"/>
                      <a:pt x="14" y="13"/>
                      <a:pt x="18" y="4"/>
                    </a:cubicBezTo>
                    <a:cubicBezTo>
                      <a:pt x="18" y="0"/>
                      <a:pt x="14" y="0"/>
                      <a:pt x="11" y="1"/>
                    </a:cubicBezTo>
                    <a:cubicBezTo>
                      <a:pt x="4" y="4"/>
                      <a:pt x="0" y="11"/>
                      <a:pt x="0" y="19"/>
                    </a:cubicBezTo>
                    <a:cubicBezTo>
                      <a:pt x="0" y="23"/>
                      <a:pt x="3" y="29"/>
                      <a:pt x="5" y="2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9FAC90A5-FFAA-4CA4-B270-E978B61C8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7560" y="1851002"/>
                <a:ext cx="74116" cy="40426"/>
              </a:xfrm>
              <a:custGeom>
                <a:avLst/>
                <a:gdLst>
                  <a:gd name="T0" fmla="*/ 23 w 31"/>
                  <a:gd name="T1" fmla="*/ 4 h 17"/>
                  <a:gd name="T2" fmla="*/ 0 w 31"/>
                  <a:gd name="T3" fmla="*/ 8 h 17"/>
                  <a:gd name="T4" fmla="*/ 19 w 31"/>
                  <a:gd name="T5" fmla="*/ 15 h 17"/>
                  <a:gd name="T6" fmla="*/ 30 w 31"/>
                  <a:gd name="T7" fmla="*/ 11 h 17"/>
                  <a:gd name="T8" fmla="*/ 23 w 31"/>
                  <a:gd name="T9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7">
                    <a:moveTo>
                      <a:pt x="23" y="4"/>
                    </a:moveTo>
                    <a:cubicBezTo>
                      <a:pt x="15" y="0"/>
                      <a:pt x="8" y="1"/>
                      <a:pt x="0" y="8"/>
                    </a:cubicBezTo>
                    <a:cubicBezTo>
                      <a:pt x="7" y="10"/>
                      <a:pt x="13" y="13"/>
                      <a:pt x="19" y="15"/>
                    </a:cubicBezTo>
                    <a:cubicBezTo>
                      <a:pt x="23" y="16"/>
                      <a:pt x="29" y="17"/>
                      <a:pt x="30" y="11"/>
                    </a:cubicBezTo>
                    <a:cubicBezTo>
                      <a:pt x="31" y="8"/>
                      <a:pt x="27" y="6"/>
                      <a:pt x="23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4A44DA31-CCC1-4F23-8DCB-BE8E98B2E4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363" y="3081329"/>
                <a:ext cx="72768" cy="59293"/>
              </a:xfrm>
              <a:custGeom>
                <a:avLst/>
                <a:gdLst>
                  <a:gd name="T0" fmla="*/ 24 w 31"/>
                  <a:gd name="T1" fmla="*/ 5 h 25"/>
                  <a:gd name="T2" fmla="*/ 4 w 31"/>
                  <a:gd name="T3" fmla="*/ 7 h 25"/>
                  <a:gd name="T4" fmla="*/ 15 w 31"/>
                  <a:gd name="T5" fmla="*/ 17 h 25"/>
                  <a:gd name="T6" fmla="*/ 26 w 31"/>
                  <a:gd name="T7" fmla="*/ 25 h 25"/>
                  <a:gd name="T8" fmla="*/ 24 w 31"/>
                  <a:gd name="T9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5">
                    <a:moveTo>
                      <a:pt x="24" y="5"/>
                    </a:moveTo>
                    <a:cubicBezTo>
                      <a:pt x="18" y="3"/>
                      <a:pt x="7" y="0"/>
                      <a:pt x="4" y="7"/>
                    </a:cubicBezTo>
                    <a:cubicBezTo>
                      <a:pt x="0" y="14"/>
                      <a:pt x="10" y="15"/>
                      <a:pt x="15" y="17"/>
                    </a:cubicBezTo>
                    <a:cubicBezTo>
                      <a:pt x="18" y="18"/>
                      <a:pt x="20" y="20"/>
                      <a:pt x="26" y="25"/>
                    </a:cubicBezTo>
                    <a:cubicBezTo>
                      <a:pt x="23" y="16"/>
                      <a:pt x="31" y="8"/>
                      <a:pt x="24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EA4D45A-E355-49BF-8696-96E6BA3053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144" y="3570494"/>
                <a:ext cx="57946" cy="45817"/>
              </a:xfrm>
              <a:custGeom>
                <a:avLst/>
                <a:gdLst>
                  <a:gd name="T0" fmla="*/ 22 w 24"/>
                  <a:gd name="T1" fmla="*/ 6 h 19"/>
                  <a:gd name="T2" fmla="*/ 14 w 24"/>
                  <a:gd name="T3" fmla="*/ 1 h 19"/>
                  <a:gd name="T4" fmla="*/ 1 w 24"/>
                  <a:gd name="T5" fmla="*/ 10 h 19"/>
                  <a:gd name="T6" fmla="*/ 9 w 24"/>
                  <a:gd name="T7" fmla="*/ 18 h 19"/>
                  <a:gd name="T8" fmla="*/ 22 w 24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2" y="6"/>
                    </a:moveTo>
                    <a:cubicBezTo>
                      <a:pt x="24" y="0"/>
                      <a:pt x="17" y="4"/>
                      <a:pt x="14" y="1"/>
                    </a:cubicBezTo>
                    <a:cubicBezTo>
                      <a:pt x="9" y="3"/>
                      <a:pt x="2" y="2"/>
                      <a:pt x="1" y="10"/>
                    </a:cubicBezTo>
                    <a:cubicBezTo>
                      <a:pt x="0" y="15"/>
                      <a:pt x="3" y="18"/>
                      <a:pt x="9" y="18"/>
                    </a:cubicBezTo>
                    <a:cubicBezTo>
                      <a:pt x="17" y="19"/>
                      <a:pt x="19" y="11"/>
                      <a:pt x="22" y="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1FA258CE-0720-4A97-BA34-9A30139B9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8908" y="1457514"/>
                <a:ext cx="74116" cy="47164"/>
              </a:xfrm>
              <a:custGeom>
                <a:avLst/>
                <a:gdLst>
                  <a:gd name="T0" fmla="*/ 31 w 31"/>
                  <a:gd name="T1" fmla="*/ 16 h 20"/>
                  <a:gd name="T2" fmla="*/ 0 w 31"/>
                  <a:gd name="T3" fmla="*/ 19 h 20"/>
                  <a:gd name="T4" fmla="*/ 31 w 31"/>
                  <a:gd name="T5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0">
                    <a:moveTo>
                      <a:pt x="31" y="16"/>
                    </a:moveTo>
                    <a:cubicBezTo>
                      <a:pt x="21" y="11"/>
                      <a:pt x="9" y="0"/>
                      <a:pt x="0" y="19"/>
                    </a:cubicBezTo>
                    <a:cubicBezTo>
                      <a:pt x="11" y="19"/>
                      <a:pt x="21" y="20"/>
                      <a:pt x="31" y="1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3354ECE5-6DB8-4BAD-B749-0C25CBFA3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0189" y="1483117"/>
                <a:ext cx="68726" cy="36383"/>
              </a:xfrm>
              <a:custGeom>
                <a:avLst/>
                <a:gdLst>
                  <a:gd name="T0" fmla="*/ 14 w 29"/>
                  <a:gd name="T1" fmla="*/ 14 h 15"/>
                  <a:gd name="T2" fmla="*/ 29 w 29"/>
                  <a:gd name="T3" fmla="*/ 6 h 15"/>
                  <a:gd name="T4" fmla="*/ 13 w 29"/>
                  <a:gd name="T5" fmla="*/ 1 h 15"/>
                  <a:gd name="T6" fmla="*/ 1 w 29"/>
                  <a:gd name="T7" fmla="*/ 10 h 15"/>
                  <a:gd name="T8" fmla="*/ 14 w 29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5">
                    <a:moveTo>
                      <a:pt x="14" y="14"/>
                    </a:moveTo>
                    <a:cubicBezTo>
                      <a:pt x="20" y="13"/>
                      <a:pt x="23" y="9"/>
                      <a:pt x="29" y="6"/>
                    </a:cubicBezTo>
                    <a:cubicBezTo>
                      <a:pt x="23" y="1"/>
                      <a:pt x="17" y="0"/>
                      <a:pt x="13" y="1"/>
                    </a:cubicBezTo>
                    <a:cubicBezTo>
                      <a:pt x="7" y="1"/>
                      <a:pt x="0" y="5"/>
                      <a:pt x="1" y="10"/>
                    </a:cubicBezTo>
                    <a:cubicBezTo>
                      <a:pt x="2" y="15"/>
                      <a:pt x="9" y="14"/>
                      <a:pt x="14" y="1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4555E15-647B-463D-B2B1-F4D428D642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252" y="3012604"/>
                <a:ext cx="43122" cy="56597"/>
              </a:xfrm>
              <a:custGeom>
                <a:avLst/>
                <a:gdLst>
                  <a:gd name="T0" fmla="*/ 9 w 18"/>
                  <a:gd name="T1" fmla="*/ 23 h 24"/>
                  <a:gd name="T2" fmla="*/ 18 w 18"/>
                  <a:gd name="T3" fmla="*/ 11 h 24"/>
                  <a:gd name="T4" fmla="*/ 11 w 18"/>
                  <a:gd name="T5" fmla="*/ 1 h 24"/>
                  <a:gd name="T6" fmla="*/ 6 w 18"/>
                  <a:gd name="T7" fmla="*/ 13 h 24"/>
                  <a:gd name="T8" fmla="*/ 9 w 18"/>
                  <a:gd name="T9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4">
                    <a:moveTo>
                      <a:pt x="9" y="23"/>
                    </a:moveTo>
                    <a:cubicBezTo>
                      <a:pt x="15" y="23"/>
                      <a:pt x="18" y="18"/>
                      <a:pt x="18" y="11"/>
                    </a:cubicBezTo>
                    <a:cubicBezTo>
                      <a:pt x="18" y="6"/>
                      <a:pt x="18" y="0"/>
                      <a:pt x="11" y="1"/>
                    </a:cubicBezTo>
                    <a:cubicBezTo>
                      <a:pt x="5" y="1"/>
                      <a:pt x="0" y="6"/>
                      <a:pt x="6" y="13"/>
                    </a:cubicBezTo>
                    <a:cubicBezTo>
                      <a:pt x="3" y="18"/>
                      <a:pt x="4" y="24"/>
                      <a:pt x="9" y="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E2177E4C-556F-4CEE-860C-8BCAF52BF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8120" y="3198567"/>
                <a:ext cx="59293" cy="49860"/>
              </a:xfrm>
              <a:custGeom>
                <a:avLst/>
                <a:gdLst>
                  <a:gd name="T0" fmla="*/ 6 w 25"/>
                  <a:gd name="T1" fmla="*/ 19 h 21"/>
                  <a:gd name="T2" fmla="*/ 25 w 25"/>
                  <a:gd name="T3" fmla="*/ 4 h 21"/>
                  <a:gd name="T4" fmla="*/ 3 w 25"/>
                  <a:gd name="T5" fmla="*/ 9 h 21"/>
                  <a:gd name="T6" fmla="*/ 2 w 25"/>
                  <a:gd name="T7" fmla="*/ 17 h 21"/>
                  <a:gd name="T8" fmla="*/ 6 w 25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1">
                    <a:moveTo>
                      <a:pt x="6" y="19"/>
                    </a:moveTo>
                    <a:cubicBezTo>
                      <a:pt x="11" y="13"/>
                      <a:pt x="24" y="17"/>
                      <a:pt x="25" y="4"/>
                    </a:cubicBezTo>
                    <a:cubicBezTo>
                      <a:pt x="16" y="0"/>
                      <a:pt x="10" y="6"/>
                      <a:pt x="3" y="9"/>
                    </a:cubicBezTo>
                    <a:cubicBezTo>
                      <a:pt x="0" y="11"/>
                      <a:pt x="1" y="14"/>
                      <a:pt x="2" y="17"/>
                    </a:cubicBezTo>
                    <a:cubicBezTo>
                      <a:pt x="2" y="19"/>
                      <a:pt x="5" y="21"/>
                      <a:pt x="6" y="1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16020794-8EBF-4777-9293-7FD7F6E4A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423" y="1604399"/>
                <a:ext cx="83549" cy="33689"/>
              </a:xfrm>
              <a:custGeom>
                <a:avLst/>
                <a:gdLst>
                  <a:gd name="T0" fmla="*/ 25 w 35"/>
                  <a:gd name="T1" fmla="*/ 11 h 14"/>
                  <a:gd name="T2" fmla="*/ 34 w 35"/>
                  <a:gd name="T3" fmla="*/ 8 h 14"/>
                  <a:gd name="T4" fmla="*/ 24 w 35"/>
                  <a:gd name="T5" fmla="*/ 1 h 14"/>
                  <a:gd name="T6" fmla="*/ 0 w 35"/>
                  <a:gd name="T7" fmla="*/ 7 h 14"/>
                  <a:gd name="T8" fmla="*/ 0 w 35"/>
                  <a:gd name="T9" fmla="*/ 11 h 14"/>
                  <a:gd name="T10" fmla="*/ 25 w 35"/>
                  <a:gd name="T11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4">
                    <a:moveTo>
                      <a:pt x="25" y="11"/>
                    </a:moveTo>
                    <a:cubicBezTo>
                      <a:pt x="28" y="11"/>
                      <a:pt x="35" y="14"/>
                      <a:pt x="34" y="8"/>
                    </a:cubicBezTo>
                    <a:cubicBezTo>
                      <a:pt x="34" y="3"/>
                      <a:pt x="29" y="0"/>
                      <a:pt x="24" y="1"/>
                    </a:cubicBezTo>
                    <a:cubicBezTo>
                      <a:pt x="16" y="3"/>
                      <a:pt x="8" y="5"/>
                      <a:pt x="0" y="7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9" y="11"/>
                      <a:pt x="17" y="11"/>
                      <a:pt x="25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403A3BF7-19C4-49A8-8D47-51FD99751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2597" y="1508721"/>
                <a:ext cx="84897" cy="33689"/>
              </a:xfrm>
              <a:custGeom>
                <a:avLst/>
                <a:gdLst>
                  <a:gd name="T0" fmla="*/ 36 w 36"/>
                  <a:gd name="T1" fmla="*/ 4 h 14"/>
                  <a:gd name="T2" fmla="*/ 0 w 36"/>
                  <a:gd name="T3" fmla="*/ 10 h 14"/>
                  <a:gd name="T4" fmla="*/ 36 w 36"/>
                  <a:gd name="T5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4">
                    <a:moveTo>
                      <a:pt x="36" y="4"/>
                    </a:moveTo>
                    <a:cubicBezTo>
                      <a:pt x="22" y="2"/>
                      <a:pt x="11" y="0"/>
                      <a:pt x="0" y="10"/>
                    </a:cubicBezTo>
                    <a:cubicBezTo>
                      <a:pt x="14" y="14"/>
                      <a:pt x="23" y="9"/>
                      <a:pt x="36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155132-5B39-4B49-A2B8-9211F64E6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4144" y="4013843"/>
                <a:ext cx="32342" cy="48512"/>
              </a:xfrm>
              <a:custGeom>
                <a:avLst/>
                <a:gdLst>
                  <a:gd name="T0" fmla="*/ 5 w 14"/>
                  <a:gd name="T1" fmla="*/ 0 h 20"/>
                  <a:gd name="T2" fmla="*/ 1 w 14"/>
                  <a:gd name="T3" fmla="*/ 10 h 20"/>
                  <a:gd name="T4" fmla="*/ 7 w 14"/>
                  <a:gd name="T5" fmla="*/ 20 h 20"/>
                  <a:gd name="T6" fmla="*/ 14 w 14"/>
                  <a:gd name="T7" fmla="*/ 11 h 20"/>
                  <a:gd name="T8" fmla="*/ 5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5" y="0"/>
                    </a:moveTo>
                    <a:cubicBezTo>
                      <a:pt x="0" y="0"/>
                      <a:pt x="2" y="6"/>
                      <a:pt x="1" y="10"/>
                    </a:cubicBezTo>
                    <a:cubicBezTo>
                      <a:pt x="1" y="15"/>
                      <a:pt x="2" y="20"/>
                      <a:pt x="7" y="20"/>
                    </a:cubicBezTo>
                    <a:cubicBezTo>
                      <a:pt x="11" y="20"/>
                      <a:pt x="14" y="15"/>
                      <a:pt x="14" y="11"/>
                    </a:cubicBezTo>
                    <a:cubicBezTo>
                      <a:pt x="14" y="5"/>
                      <a:pt x="10" y="1"/>
                      <a:pt x="5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F38EE3A-8817-4286-B703-F462D762F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0829" y="4167465"/>
                <a:ext cx="86244" cy="52554"/>
              </a:xfrm>
              <a:custGeom>
                <a:avLst/>
                <a:gdLst>
                  <a:gd name="T0" fmla="*/ 36 w 36"/>
                  <a:gd name="T1" fmla="*/ 0 h 22"/>
                  <a:gd name="T2" fmla="*/ 0 w 36"/>
                  <a:gd name="T3" fmla="*/ 12 h 22"/>
                  <a:gd name="T4" fmla="*/ 36 w 36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2">
                    <a:moveTo>
                      <a:pt x="36" y="0"/>
                    </a:moveTo>
                    <a:cubicBezTo>
                      <a:pt x="28" y="17"/>
                      <a:pt x="12" y="8"/>
                      <a:pt x="0" y="12"/>
                    </a:cubicBezTo>
                    <a:cubicBezTo>
                      <a:pt x="17" y="22"/>
                      <a:pt x="30" y="18"/>
                      <a:pt x="36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FCC5E7EF-8E7E-458B-94ED-2CC54BB1E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8674" y="4242929"/>
                <a:ext cx="64683" cy="43122"/>
              </a:xfrm>
              <a:custGeom>
                <a:avLst/>
                <a:gdLst>
                  <a:gd name="T0" fmla="*/ 1 w 27"/>
                  <a:gd name="T1" fmla="*/ 9 h 18"/>
                  <a:gd name="T2" fmla="*/ 0 w 27"/>
                  <a:gd name="T3" fmla="*/ 13 h 18"/>
                  <a:gd name="T4" fmla="*/ 24 w 27"/>
                  <a:gd name="T5" fmla="*/ 12 h 18"/>
                  <a:gd name="T6" fmla="*/ 27 w 27"/>
                  <a:gd name="T7" fmla="*/ 9 h 18"/>
                  <a:gd name="T8" fmla="*/ 1 w 27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8">
                    <a:moveTo>
                      <a:pt x="1" y="9"/>
                    </a:moveTo>
                    <a:cubicBezTo>
                      <a:pt x="1" y="9"/>
                      <a:pt x="0" y="12"/>
                      <a:pt x="0" y="13"/>
                    </a:cubicBezTo>
                    <a:cubicBezTo>
                      <a:pt x="8" y="18"/>
                      <a:pt x="16" y="15"/>
                      <a:pt x="24" y="12"/>
                    </a:cubicBezTo>
                    <a:cubicBezTo>
                      <a:pt x="24" y="12"/>
                      <a:pt x="25" y="11"/>
                      <a:pt x="27" y="9"/>
                    </a:cubicBezTo>
                    <a:cubicBezTo>
                      <a:pt x="17" y="0"/>
                      <a:pt x="9" y="10"/>
                      <a:pt x="1" y="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BBD5411F-70AB-4450-9162-AA122746C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3412" y="2549041"/>
                <a:ext cx="30994" cy="43122"/>
              </a:xfrm>
              <a:custGeom>
                <a:avLst/>
                <a:gdLst>
                  <a:gd name="T0" fmla="*/ 6 w 13"/>
                  <a:gd name="T1" fmla="*/ 17 h 18"/>
                  <a:gd name="T2" fmla="*/ 12 w 13"/>
                  <a:gd name="T3" fmla="*/ 10 h 18"/>
                  <a:gd name="T4" fmla="*/ 5 w 13"/>
                  <a:gd name="T5" fmla="*/ 1 h 18"/>
                  <a:gd name="T6" fmla="*/ 0 w 13"/>
                  <a:gd name="T7" fmla="*/ 6 h 18"/>
                  <a:gd name="T8" fmla="*/ 6 w 13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8">
                    <a:moveTo>
                      <a:pt x="6" y="17"/>
                    </a:moveTo>
                    <a:cubicBezTo>
                      <a:pt x="11" y="18"/>
                      <a:pt x="11" y="12"/>
                      <a:pt x="12" y="10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2"/>
                      <a:pt x="0" y="6"/>
                    </a:cubicBezTo>
                    <a:cubicBezTo>
                      <a:pt x="0" y="10"/>
                      <a:pt x="1" y="16"/>
                      <a:pt x="6" y="1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52F48417-FBFB-464F-B4FF-01B85DA0F8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4351" y="4028665"/>
                <a:ext cx="61987" cy="30993"/>
              </a:xfrm>
              <a:custGeom>
                <a:avLst/>
                <a:gdLst>
                  <a:gd name="T0" fmla="*/ 0 w 26"/>
                  <a:gd name="T1" fmla="*/ 13 h 13"/>
                  <a:gd name="T2" fmla="*/ 26 w 26"/>
                  <a:gd name="T3" fmla="*/ 4 h 13"/>
                  <a:gd name="T4" fmla="*/ 0 w 2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13">
                    <a:moveTo>
                      <a:pt x="0" y="13"/>
                    </a:moveTo>
                    <a:cubicBezTo>
                      <a:pt x="8" y="6"/>
                      <a:pt x="18" y="11"/>
                      <a:pt x="26" y="4"/>
                    </a:cubicBezTo>
                    <a:cubicBezTo>
                      <a:pt x="5" y="0"/>
                      <a:pt x="2" y="0"/>
                      <a:pt x="0" y="1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BEF9568C-F62E-4BDD-8F36-578705C17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7053" y="4121648"/>
                <a:ext cx="57946" cy="30993"/>
              </a:xfrm>
              <a:custGeom>
                <a:avLst/>
                <a:gdLst>
                  <a:gd name="T0" fmla="*/ 2 w 24"/>
                  <a:gd name="T1" fmla="*/ 5 h 13"/>
                  <a:gd name="T2" fmla="*/ 10 w 24"/>
                  <a:gd name="T3" fmla="*/ 9 h 13"/>
                  <a:gd name="T4" fmla="*/ 24 w 24"/>
                  <a:gd name="T5" fmla="*/ 13 h 13"/>
                  <a:gd name="T6" fmla="*/ 12 w 24"/>
                  <a:gd name="T7" fmla="*/ 2 h 13"/>
                  <a:gd name="T8" fmla="*/ 2 w 24"/>
                  <a:gd name="T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">
                    <a:moveTo>
                      <a:pt x="2" y="5"/>
                    </a:moveTo>
                    <a:cubicBezTo>
                      <a:pt x="0" y="11"/>
                      <a:pt x="7" y="8"/>
                      <a:pt x="10" y="9"/>
                    </a:cubicBezTo>
                    <a:cubicBezTo>
                      <a:pt x="14" y="10"/>
                      <a:pt x="18" y="11"/>
                      <a:pt x="24" y="13"/>
                    </a:cubicBezTo>
                    <a:cubicBezTo>
                      <a:pt x="22" y="5"/>
                      <a:pt x="17" y="3"/>
                      <a:pt x="12" y="2"/>
                    </a:cubicBezTo>
                    <a:cubicBezTo>
                      <a:pt x="8" y="1"/>
                      <a:pt x="2" y="0"/>
                      <a:pt x="2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16B9BB65-4D30-4F88-9E78-393FA0DD6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342" y="2616420"/>
                <a:ext cx="35036" cy="49860"/>
              </a:xfrm>
              <a:custGeom>
                <a:avLst/>
                <a:gdLst>
                  <a:gd name="T0" fmla="*/ 4 w 15"/>
                  <a:gd name="T1" fmla="*/ 1 h 21"/>
                  <a:gd name="T2" fmla="*/ 2 w 15"/>
                  <a:gd name="T3" fmla="*/ 8 h 21"/>
                  <a:gd name="T4" fmla="*/ 15 w 15"/>
                  <a:gd name="T5" fmla="*/ 21 h 21"/>
                  <a:gd name="T6" fmla="*/ 12 w 15"/>
                  <a:gd name="T7" fmla="*/ 5 h 21"/>
                  <a:gd name="T8" fmla="*/ 4 w 15"/>
                  <a:gd name="T9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1">
                    <a:moveTo>
                      <a:pt x="4" y="1"/>
                    </a:moveTo>
                    <a:cubicBezTo>
                      <a:pt x="0" y="2"/>
                      <a:pt x="0" y="5"/>
                      <a:pt x="2" y="8"/>
                    </a:cubicBezTo>
                    <a:cubicBezTo>
                      <a:pt x="5" y="14"/>
                      <a:pt x="6" y="20"/>
                      <a:pt x="15" y="21"/>
                    </a:cubicBezTo>
                    <a:cubicBezTo>
                      <a:pt x="14" y="15"/>
                      <a:pt x="13" y="10"/>
                      <a:pt x="12" y="5"/>
                    </a:cubicBezTo>
                    <a:cubicBezTo>
                      <a:pt x="11" y="0"/>
                      <a:pt x="7" y="1"/>
                      <a:pt x="4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E11A9842-BDB4-40C0-AFDB-EF69FB991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1243" y="2036967"/>
                <a:ext cx="55251" cy="43122"/>
              </a:xfrm>
              <a:custGeom>
                <a:avLst/>
                <a:gdLst>
                  <a:gd name="T0" fmla="*/ 2 w 23"/>
                  <a:gd name="T1" fmla="*/ 8 h 18"/>
                  <a:gd name="T2" fmla="*/ 5 w 23"/>
                  <a:gd name="T3" fmla="*/ 15 h 18"/>
                  <a:gd name="T4" fmla="*/ 23 w 23"/>
                  <a:gd name="T5" fmla="*/ 5 h 18"/>
                  <a:gd name="T6" fmla="*/ 2 w 23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18">
                    <a:moveTo>
                      <a:pt x="2" y="8"/>
                    </a:moveTo>
                    <a:cubicBezTo>
                      <a:pt x="0" y="10"/>
                      <a:pt x="2" y="14"/>
                      <a:pt x="5" y="15"/>
                    </a:cubicBezTo>
                    <a:cubicBezTo>
                      <a:pt x="13" y="18"/>
                      <a:pt x="17" y="12"/>
                      <a:pt x="23" y="5"/>
                    </a:cubicBezTo>
                    <a:cubicBezTo>
                      <a:pt x="14" y="5"/>
                      <a:pt x="7" y="0"/>
                      <a:pt x="2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71FFC2DB-FC44-4EBC-B79A-46B7A01FB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0308" y="4257751"/>
                <a:ext cx="53903" cy="25603"/>
              </a:xfrm>
              <a:custGeom>
                <a:avLst/>
                <a:gdLst>
                  <a:gd name="T0" fmla="*/ 0 w 23"/>
                  <a:gd name="T1" fmla="*/ 5 h 11"/>
                  <a:gd name="T2" fmla="*/ 23 w 23"/>
                  <a:gd name="T3" fmla="*/ 5 h 11"/>
                  <a:gd name="T4" fmla="*/ 0 w 23"/>
                  <a:gd name="T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11">
                    <a:moveTo>
                      <a:pt x="0" y="5"/>
                    </a:moveTo>
                    <a:cubicBezTo>
                      <a:pt x="8" y="11"/>
                      <a:pt x="15" y="8"/>
                      <a:pt x="23" y="5"/>
                    </a:cubicBezTo>
                    <a:cubicBezTo>
                      <a:pt x="9" y="0"/>
                      <a:pt x="9" y="0"/>
                      <a:pt x="0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39F1E71C-C7AF-4E82-8B54-2A4B487E8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723" y="2301089"/>
                <a:ext cx="43122" cy="36383"/>
              </a:xfrm>
              <a:custGeom>
                <a:avLst/>
                <a:gdLst>
                  <a:gd name="T0" fmla="*/ 0 w 18"/>
                  <a:gd name="T1" fmla="*/ 11 h 15"/>
                  <a:gd name="T2" fmla="*/ 17 w 18"/>
                  <a:gd name="T3" fmla="*/ 6 h 15"/>
                  <a:gd name="T4" fmla="*/ 16 w 18"/>
                  <a:gd name="T5" fmla="*/ 1 h 15"/>
                  <a:gd name="T6" fmla="*/ 0 w 18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15">
                    <a:moveTo>
                      <a:pt x="0" y="11"/>
                    </a:moveTo>
                    <a:cubicBezTo>
                      <a:pt x="8" y="15"/>
                      <a:pt x="13" y="11"/>
                      <a:pt x="17" y="6"/>
                    </a:cubicBezTo>
                    <a:cubicBezTo>
                      <a:pt x="18" y="4"/>
                      <a:pt x="18" y="2"/>
                      <a:pt x="16" y="1"/>
                    </a:cubicBezTo>
                    <a:cubicBezTo>
                      <a:pt x="8" y="0"/>
                      <a:pt x="4" y="3"/>
                      <a:pt x="0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31928FE2-FE16-4C51-B1AE-6E0ECFE24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8367" y="4935577"/>
                <a:ext cx="44471" cy="49860"/>
              </a:xfrm>
              <a:custGeom>
                <a:avLst/>
                <a:gdLst>
                  <a:gd name="T0" fmla="*/ 17 w 19"/>
                  <a:gd name="T1" fmla="*/ 21 h 21"/>
                  <a:gd name="T2" fmla="*/ 11 w 19"/>
                  <a:gd name="T3" fmla="*/ 4 h 21"/>
                  <a:gd name="T4" fmla="*/ 3 w 19"/>
                  <a:gd name="T5" fmla="*/ 2 h 21"/>
                  <a:gd name="T6" fmla="*/ 4 w 19"/>
                  <a:gd name="T7" fmla="*/ 9 h 21"/>
                  <a:gd name="T8" fmla="*/ 17 w 19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1">
                    <a:moveTo>
                      <a:pt x="17" y="21"/>
                    </a:moveTo>
                    <a:cubicBezTo>
                      <a:pt x="19" y="14"/>
                      <a:pt x="13" y="9"/>
                      <a:pt x="11" y="4"/>
                    </a:cubicBezTo>
                    <a:cubicBezTo>
                      <a:pt x="9" y="0"/>
                      <a:pt x="6" y="0"/>
                      <a:pt x="3" y="2"/>
                    </a:cubicBezTo>
                    <a:cubicBezTo>
                      <a:pt x="0" y="4"/>
                      <a:pt x="2" y="7"/>
                      <a:pt x="4" y="9"/>
                    </a:cubicBezTo>
                    <a:cubicBezTo>
                      <a:pt x="8" y="13"/>
                      <a:pt x="12" y="17"/>
                      <a:pt x="17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ABB490ED-3D9E-4417-8A9D-A845A451F5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2421" y="2287614"/>
                <a:ext cx="66032" cy="22908"/>
              </a:xfrm>
              <a:custGeom>
                <a:avLst/>
                <a:gdLst>
                  <a:gd name="T0" fmla="*/ 0 w 28"/>
                  <a:gd name="T1" fmla="*/ 2 h 10"/>
                  <a:gd name="T2" fmla="*/ 28 w 28"/>
                  <a:gd name="T3" fmla="*/ 6 h 10"/>
                  <a:gd name="T4" fmla="*/ 0 w 28"/>
                  <a:gd name="T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10">
                    <a:moveTo>
                      <a:pt x="0" y="2"/>
                    </a:moveTo>
                    <a:cubicBezTo>
                      <a:pt x="9" y="10"/>
                      <a:pt x="16" y="7"/>
                      <a:pt x="28" y="6"/>
                    </a:cubicBezTo>
                    <a:cubicBezTo>
                      <a:pt x="17" y="0"/>
                      <a:pt x="9" y="1"/>
                      <a:pt x="0" y="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8C46B367-95E1-4D1D-85FC-B84A49DA7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9023" y="2749828"/>
                <a:ext cx="59293" cy="26951"/>
              </a:xfrm>
              <a:custGeom>
                <a:avLst/>
                <a:gdLst>
                  <a:gd name="T0" fmla="*/ 25 w 25"/>
                  <a:gd name="T1" fmla="*/ 9 h 11"/>
                  <a:gd name="T2" fmla="*/ 0 w 25"/>
                  <a:gd name="T3" fmla="*/ 0 h 11"/>
                  <a:gd name="T4" fmla="*/ 25 w 25"/>
                  <a:gd name="T5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1">
                    <a:moveTo>
                      <a:pt x="25" y="9"/>
                    </a:moveTo>
                    <a:cubicBezTo>
                      <a:pt x="17" y="4"/>
                      <a:pt x="10" y="2"/>
                      <a:pt x="0" y="0"/>
                    </a:cubicBezTo>
                    <a:cubicBezTo>
                      <a:pt x="13" y="11"/>
                      <a:pt x="13" y="11"/>
                      <a:pt x="25" y="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DAE75CBF-2184-4DA4-A006-68880EE82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0344" y="1650215"/>
                <a:ext cx="55251" cy="28299"/>
              </a:xfrm>
              <a:custGeom>
                <a:avLst/>
                <a:gdLst>
                  <a:gd name="T0" fmla="*/ 23 w 23"/>
                  <a:gd name="T1" fmla="*/ 5 h 12"/>
                  <a:gd name="T2" fmla="*/ 0 w 23"/>
                  <a:gd name="T3" fmla="*/ 9 h 12"/>
                  <a:gd name="T4" fmla="*/ 23 w 23"/>
                  <a:gd name="T5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12">
                    <a:moveTo>
                      <a:pt x="23" y="5"/>
                    </a:moveTo>
                    <a:cubicBezTo>
                      <a:pt x="16" y="6"/>
                      <a:pt x="8" y="0"/>
                      <a:pt x="0" y="9"/>
                    </a:cubicBezTo>
                    <a:cubicBezTo>
                      <a:pt x="9" y="10"/>
                      <a:pt x="17" y="12"/>
                      <a:pt x="23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016B19C-294A-4C3B-B0B7-A89BABFBC4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7216" y="1656954"/>
                <a:ext cx="35036" cy="36383"/>
              </a:xfrm>
              <a:custGeom>
                <a:avLst/>
                <a:gdLst>
                  <a:gd name="T0" fmla="*/ 15 w 15"/>
                  <a:gd name="T1" fmla="*/ 11 h 15"/>
                  <a:gd name="T2" fmla="*/ 3 w 15"/>
                  <a:gd name="T3" fmla="*/ 1 h 15"/>
                  <a:gd name="T4" fmla="*/ 1 w 15"/>
                  <a:gd name="T5" fmla="*/ 7 h 15"/>
                  <a:gd name="T6" fmla="*/ 15 w 15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15" y="11"/>
                    </a:moveTo>
                    <a:cubicBezTo>
                      <a:pt x="12" y="6"/>
                      <a:pt x="10" y="0"/>
                      <a:pt x="3" y="1"/>
                    </a:cubicBezTo>
                    <a:cubicBezTo>
                      <a:pt x="0" y="2"/>
                      <a:pt x="0" y="4"/>
                      <a:pt x="1" y="7"/>
                    </a:cubicBezTo>
                    <a:cubicBezTo>
                      <a:pt x="4" y="13"/>
                      <a:pt x="8" y="15"/>
                      <a:pt x="15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6F5FB975-8589-472C-AB6E-60F97276D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055" y="203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31710D44-78E0-468D-8B80-F83A59EB2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8628" y="2010016"/>
                <a:ext cx="40426" cy="26951"/>
              </a:xfrm>
              <a:custGeom>
                <a:avLst/>
                <a:gdLst>
                  <a:gd name="T0" fmla="*/ 2 w 17"/>
                  <a:gd name="T1" fmla="*/ 0 h 11"/>
                  <a:gd name="T2" fmla="*/ 0 w 17"/>
                  <a:gd name="T3" fmla="*/ 3 h 11"/>
                  <a:gd name="T4" fmla="*/ 14 w 17"/>
                  <a:gd name="T5" fmla="*/ 9 h 11"/>
                  <a:gd name="T6" fmla="*/ 17 w 17"/>
                  <a:gd name="T7" fmla="*/ 9 h 11"/>
                  <a:gd name="T8" fmla="*/ 2 w 1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">
                    <a:moveTo>
                      <a:pt x="2" y="0"/>
                    </a:moveTo>
                    <a:cubicBezTo>
                      <a:pt x="1" y="0"/>
                      <a:pt x="0" y="0"/>
                      <a:pt x="0" y="3"/>
                    </a:cubicBezTo>
                    <a:cubicBezTo>
                      <a:pt x="2" y="11"/>
                      <a:pt x="9" y="9"/>
                      <a:pt x="14" y="9"/>
                    </a:cubicBezTo>
                    <a:cubicBezTo>
                      <a:pt x="15" y="9"/>
                      <a:pt x="16" y="9"/>
                      <a:pt x="17" y="9"/>
                    </a:cubicBezTo>
                    <a:cubicBezTo>
                      <a:pt x="15" y="1"/>
                      <a:pt x="9" y="0"/>
                      <a:pt x="2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6C94C55E-DBB5-4EE1-877D-0461C97FD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5205" y="4257751"/>
                <a:ext cx="74116" cy="49860"/>
              </a:xfrm>
              <a:custGeom>
                <a:avLst/>
                <a:gdLst>
                  <a:gd name="T0" fmla="*/ 31 w 31"/>
                  <a:gd name="T1" fmla="*/ 0 h 21"/>
                  <a:gd name="T2" fmla="*/ 13 w 31"/>
                  <a:gd name="T3" fmla="*/ 8 h 21"/>
                  <a:gd name="T4" fmla="*/ 0 w 31"/>
                  <a:gd name="T5" fmla="*/ 16 h 21"/>
                  <a:gd name="T6" fmla="*/ 3 w 31"/>
                  <a:gd name="T7" fmla="*/ 21 h 21"/>
                  <a:gd name="T8" fmla="*/ 15 w 31"/>
                  <a:gd name="T9" fmla="*/ 11 h 21"/>
                  <a:gd name="T10" fmla="*/ 15 w 31"/>
                  <a:gd name="T11" fmla="*/ 9 h 21"/>
                  <a:gd name="T12" fmla="*/ 31 w 31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3" y="5"/>
                      <a:pt x="16" y="0"/>
                      <a:pt x="13" y="8"/>
                    </a:cubicBezTo>
                    <a:cubicBezTo>
                      <a:pt x="8" y="10"/>
                      <a:pt x="1" y="8"/>
                      <a:pt x="0" y="16"/>
                    </a:cubicBezTo>
                    <a:cubicBezTo>
                      <a:pt x="0" y="18"/>
                      <a:pt x="0" y="21"/>
                      <a:pt x="3" y="21"/>
                    </a:cubicBezTo>
                    <a:cubicBezTo>
                      <a:pt x="10" y="21"/>
                      <a:pt x="12" y="15"/>
                      <a:pt x="15" y="11"/>
                    </a:cubicBezTo>
                    <a:cubicBezTo>
                      <a:pt x="15" y="10"/>
                      <a:pt x="15" y="10"/>
                      <a:pt x="15" y="9"/>
                    </a:cubicBezTo>
                    <a:cubicBezTo>
                      <a:pt x="20" y="8"/>
                      <a:pt x="27" y="11"/>
                      <a:pt x="31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659CDDD2-7187-4109-A901-C23515D21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7960"/>
                <a:ext cx="2695" cy="404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05085CD5-3107-453C-B757-A5CCDED13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5266"/>
                <a:ext cx="0" cy="2695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E0EDED47-02C2-40B8-A48E-FCCE3B8BE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2618" y="2733657"/>
                <a:ext cx="4043" cy="404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2 w 2"/>
                  <a:gd name="T7" fmla="*/ 0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CCD0F68-C01C-400C-8EA9-2DAC39AB0C0F}"/>
                </a:ext>
              </a:extLst>
            </p:cNvPr>
            <p:cNvSpPr/>
            <p:nvPr/>
          </p:nvSpPr>
          <p:spPr>
            <a:xfrm>
              <a:off x="6003635" y="1068974"/>
              <a:ext cx="18473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48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14" name="Slide Number Placeholder 1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17" name="Title 116"/>
          <p:cNvSpPr>
            <a:spLocks noGrp="1"/>
          </p:cNvSpPr>
          <p:nvPr>
            <p:ph type="title"/>
          </p:nvPr>
        </p:nvSpPr>
        <p:spPr>
          <a:xfrm>
            <a:off x="901020" y="-49292"/>
            <a:ext cx="10214484" cy="748780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115" name="Footer Placeholder 1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2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9C730EC9-1EDD-42D6-A92C-F9923B45D3F0}"/>
              </a:ext>
            </a:extLst>
          </p:cNvPr>
          <p:cNvSpPr/>
          <p:nvPr/>
        </p:nvSpPr>
        <p:spPr>
          <a:xfrm rot="5400000">
            <a:off x="1860937" y="-373417"/>
            <a:ext cx="1914706" cy="6024178"/>
          </a:xfrm>
          <a:prstGeom prst="round2SameRect">
            <a:avLst>
              <a:gd name="adj1" fmla="val 49265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576EEE-078C-4672-9934-819CCC559B34}"/>
              </a:ext>
            </a:extLst>
          </p:cNvPr>
          <p:cNvGrpSpPr/>
          <p:nvPr/>
        </p:nvGrpSpPr>
        <p:grpSpPr>
          <a:xfrm>
            <a:off x="7224404" y="2131389"/>
            <a:ext cx="4834659" cy="3306142"/>
            <a:chOff x="8459062" y="1777632"/>
            <a:chExt cx="4808728" cy="330614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7BFEEA-CE32-40A0-9702-F05A8C1F2DB5}"/>
                </a:ext>
              </a:extLst>
            </p:cNvPr>
            <p:cNvSpPr/>
            <p:nvPr/>
          </p:nvSpPr>
          <p:spPr>
            <a:xfrm>
              <a:off x="8550932" y="1777632"/>
              <a:ext cx="4116199" cy="4370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800" b="1" i="1" dirty="0">
                  <a:solidFill>
                    <a:schemeClr val="accent1"/>
                  </a:solidFill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Save Money (for guests)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7F7EC8-D4D5-4828-B99B-358B66C24A4B}"/>
                </a:ext>
              </a:extLst>
            </p:cNvPr>
            <p:cNvSpPr/>
            <p:nvPr/>
          </p:nvSpPr>
          <p:spPr>
            <a:xfrm>
              <a:off x="8550932" y="3141104"/>
              <a:ext cx="4716858" cy="4370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800" b="1" i="1" dirty="0">
                  <a:solidFill>
                    <a:schemeClr val="accent1"/>
                  </a:solidFill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Assist</a:t>
              </a:r>
              <a:r>
                <a:rPr lang="en-US" sz="2800" b="1" dirty="0">
                  <a:solidFill>
                    <a:srgbClr val="FF0000"/>
                  </a:solidFill>
                  <a:latin typeface="Circular"/>
                </a:rPr>
                <a:t> </a:t>
              </a:r>
              <a:r>
                <a:rPr lang="en-US" sz="2800" b="1" i="1" dirty="0">
                  <a:solidFill>
                    <a:schemeClr val="accent1"/>
                  </a:solidFill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Hosts in Pricing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7CC96DF-AAA3-4267-B6A7-1F9D9F9DE90E}"/>
                </a:ext>
              </a:extLst>
            </p:cNvPr>
            <p:cNvGrpSpPr/>
            <p:nvPr/>
          </p:nvGrpSpPr>
          <p:grpSpPr>
            <a:xfrm>
              <a:off x="8459062" y="4302022"/>
              <a:ext cx="4557178" cy="781752"/>
              <a:chOff x="8338597" y="3167458"/>
              <a:chExt cx="4557178" cy="78175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1C0CA4A-1429-46C8-A1BC-796939074BBA}"/>
                  </a:ext>
                </a:extLst>
              </p:cNvPr>
              <p:cNvSpPr/>
              <p:nvPr/>
            </p:nvSpPr>
            <p:spPr>
              <a:xfrm>
                <a:off x="8430467" y="3167458"/>
                <a:ext cx="4465308" cy="7817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800" b="1" i="1" dirty="0">
                    <a:solidFill>
                      <a:schemeClr val="accent1"/>
                    </a:solidFill>
                    <a:latin typeface="Segoe UI Light" panose="020B0502040204020203" pitchFamily="34" charset="0"/>
                    <a:ea typeface="+mj-ea"/>
                    <a:cs typeface="Segoe UI Light" panose="020B0502040204020203" pitchFamily="34" charset="0"/>
                  </a:rPr>
                  <a:t>Accurate Predictions with Minimal Error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EDE6C97-7ED5-4EAB-8049-807B5287F060}"/>
                  </a:ext>
                </a:extLst>
              </p:cNvPr>
              <p:cNvSpPr/>
              <p:nvPr/>
            </p:nvSpPr>
            <p:spPr>
              <a:xfrm>
                <a:off x="8338597" y="3446238"/>
                <a:ext cx="1837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6D8817F-2FAF-4CD2-863B-902F5878CF85}"/>
              </a:ext>
            </a:extLst>
          </p:cNvPr>
          <p:cNvSpPr/>
          <p:nvPr/>
        </p:nvSpPr>
        <p:spPr>
          <a:xfrm>
            <a:off x="195941" y="1948085"/>
            <a:ext cx="39765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Targets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78" b="100000" l="0" r="100000">
                        <a14:foregroundMark x1="75111" y1="53778" x2="56000" y2="53778"/>
                        <a14:foregroundMark x1="57778" y1="49778" x2="66222" y2="51556"/>
                        <a14:foregroundMark x1="79556" y1="7111" x2="79556" y2="7111"/>
                        <a14:foregroundMark x1="93778" y1="20889" x2="93778" y2="20889"/>
                        <a14:foregroundMark x1="53778" y1="10667" x2="52889" y2="2222"/>
                        <a14:foregroundMark x1="61333" y1="49333" x2="65333" y2="58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7357" y="1745178"/>
            <a:ext cx="1069412" cy="106941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78" b="100000" l="0" r="100000">
                        <a14:foregroundMark x1="75111" y1="53778" x2="56000" y2="53778"/>
                        <a14:foregroundMark x1="57778" y1="49778" x2="66222" y2="51556"/>
                        <a14:foregroundMark x1="79556" y1="7111" x2="79556" y2="7111"/>
                        <a14:foregroundMark x1="93778" y1="20889" x2="93778" y2="20889"/>
                        <a14:foregroundMark x1="53778" y1="10667" x2="52889" y2="2222"/>
                        <a14:foregroundMark x1="61333" y1="49333" x2="65333" y2="58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5565" y="3075337"/>
            <a:ext cx="1041376" cy="104137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78" b="100000" l="0" r="100000">
                        <a14:foregroundMark x1="75111" y1="53778" x2="56000" y2="53778"/>
                        <a14:foregroundMark x1="57778" y1="49778" x2="66222" y2="51556"/>
                        <a14:foregroundMark x1="79556" y1="7111" x2="79556" y2="7111"/>
                        <a14:foregroundMark x1="93778" y1="20889" x2="93778" y2="20889"/>
                        <a14:foregroundMark x1="53778" y1="10667" x2="52889" y2="2222"/>
                        <a14:foregroundMark x1="61333" y1="49333" x2="65333" y2="58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5565" y="4364648"/>
            <a:ext cx="1041204" cy="10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2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BF1347-88DB-4C70-A718-15604B217281}"/>
              </a:ext>
            </a:extLst>
          </p:cNvPr>
          <p:cNvSpPr/>
          <p:nvPr/>
        </p:nvSpPr>
        <p:spPr>
          <a:xfrm>
            <a:off x="5914169" y="1396443"/>
            <a:ext cx="5643686" cy="3673876"/>
          </a:xfrm>
          <a:prstGeom prst="roundRect">
            <a:avLst>
              <a:gd name="adj" fmla="val 5963"/>
            </a:avLst>
          </a:prstGeom>
          <a:solidFill>
            <a:schemeClr val="accent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1DC08C0-4188-45A9-A40C-0C321F3FD958}"/>
              </a:ext>
            </a:extLst>
          </p:cNvPr>
          <p:cNvSpPr/>
          <p:nvPr/>
        </p:nvSpPr>
        <p:spPr>
          <a:xfrm>
            <a:off x="634144" y="2523847"/>
            <a:ext cx="5371276" cy="3439613"/>
          </a:xfrm>
          <a:prstGeom prst="roundRect">
            <a:avLst>
              <a:gd name="adj" fmla="val 5963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38117D-31E1-4E53-9642-94C1ECDF807B}"/>
              </a:ext>
            </a:extLst>
          </p:cNvPr>
          <p:cNvSpPr/>
          <p:nvPr/>
        </p:nvSpPr>
        <p:spPr>
          <a:xfrm>
            <a:off x="634144" y="1416816"/>
            <a:ext cx="44761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Market Validation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85804B-4C5D-44BC-B78D-9DF315812777}"/>
              </a:ext>
            </a:extLst>
          </p:cNvPr>
          <p:cNvGrpSpPr/>
          <p:nvPr/>
        </p:nvGrpSpPr>
        <p:grpSpPr>
          <a:xfrm>
            <a:off x="7102062" y="2002914"/>
            <a:ext cx="3359150" cy="2460934"/>
            <a:chOff x="7102062" y="1928543"/>
            <a:chExt cx="3359150" cy="246093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0FAD8DF-2402-4C18-87F3-C6EF1E4D6B74}"/>
                </a:ext>
              </a:extLst>
            </p:cNvPr>
            <p:cNvGrpSpPr/>
            <p:nvPr/>
          </p:nvGrpSpPr>
          <p:grpSpPr>
            <a:xfrm>
              <a:off x="7102062" y="2862155"/>
              <a:ext cx="3359150" cy="1527322"/>
              <a:chOff x="6186582" y="1901678"/>
              <a:chExt cx="3359150" cy="1527322"/>
            </a:xfrm>
          </p:grpSpPr>
          <p:sp>
            <p:nvSpPr>
              <p:cNvPr id="12" name="object 6">
                <a:extLst>
                  <a:ext uri="{FF2B5EF4-FFF2-40B4-BE49-F238E27FC236}">
                    <a16:creationId xmlns:a16="http://schemas.microsoft.com/office/drawing/2014/main" id="{5C6BDBCC-04BC-4B33-B994-1A626D205FD8}"/>
                  </a:ext>
                </a:extLst>
              </p:cNvPr>
              <p:cNvSpPr txBox="1"/>
              <p:nvPr/>
            </p:nvSpPr>
            <p:spPr>
              <a:xfrm>
                <a:off x="6186582" y="1901678"/>
                <a:ext cx="3359150" cy="936795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05"/>
                  </a:spcBef>
                </a:pPr>
                <a:r>
                  <a:rPr sz="6000" dirty="0">
                    <a:solidFill>
                      <a:schemeClr val="bg1"/>
                    </a:solidFill>
                    <a:latin typeface="+mj-lt"/>
                    <a:cs typeface="Carlito"/>
                  </a:rPr>
                  <a:t>17,000</a:t>
                </a:r>
              </a:p>
            </p:txBody>
          </p:sp>
          <p:sp>
            <p:nvSpPr>
              <p:cNvPr id="16" name="object 6">
                <a:extLst>
                  <a:ext uri="{FF2B5EF4-FFF2-40B4-BE49-F238E27FC236}">
                    <a16:creationId xmlns:a16="http://schemas.microsoft.com/office/drawing/2014/main" id="{0CBF8A06-F8FE-4D9A-9ED2-4787503A6BC4}"/>
                  </a:ext>
                </a:extLst>
              </p:cNvPr>
              <p:cNvSpPr txBox="1"/>
              <p:nvPr/>
            </p:nvSpPr>
            <p:spPr>
              <a:xfrm>
                <a:off x="6186582" y="2861537"/>
                <a:ext cx="3359150" cy="567463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 marR="5080" indent="-12700" algn="ctr">
                  <a:spcBef>
                    <a:spcPts val="2155"/>
                  </a:spcBef>
                </a:pPr>
                <a:r>
                  <a:rPr lang="en-US" sz="1800" spc="-10" dirty="0">
                    <a:solidFill>
                      <a:schemeClr val="bg1"/>
                    </a:solidFill>
                    <a:latin typeface="+mj-lt"/>
                    <a:cs typeface="Carlito"/>
                  </a:rPr>
                  <a:t>Temporary </a:t>
                </a:r>
                <a:r>
                  <a:rPr lang="en-US" sz="1800" spc="-5" dirty="0">
                    <a:solidFill>
                      <a:schemeClr val="bg1"/>
                    </a:solidFill>
                    <a:latin typeface="+mj-lt"/>
                    <a:cs typeface="Carlito"/>
                  </a:rPr>
                  <a:t>housing </a:t>
                </a:r>
                <a:r>
                  <a:rPr lang="en-US" sz="1800" spc="-10" dirty="0">
                    <a:solidFill>
                      <a:schemeClr val="bg1"/>
                    </a:solidFill>
                    <a:latin typeface="+mj-lt"/>
                    <a:cs typeface="Carlito"/>
                  </a:rPr>
                  <a:t>listings </a:t>
                </a:r>
                <a:r>
                  <a:rPr lang="en-US" sz="1800" spc="-5" dirty="0">
                    <a:solidFill>
                      <a:schemeClr val="bg1"/>
                    </a:solidFill>
                    <a:latin typeface="+mj-lt"/>
                    <a:cs typeface="Carlito"/>
                  </a:rPr>
                  <a:t>on SF  </a:t>
                </a:r>
                <a:r>
                  <a:rPr lang="en-US" sz="1800" dirty="0">
                    <a:solidFill>
                      <a:schemeClr val="bg1"/>
                    </a:solidFill>
                    <a:latin typeface="+mj-lt"/>
                    <a:cs typeface="Carlito"/>
                  </a:rPr>
                  <a:t>&amp; </a:t>
                </a:r>
                <a:r>
                  <a:rPr lang="en-US" sz="1800" spc="-25" dirty="0">
                    <a:solidFill>
                      <a:schemeClr val="bg1"/>
                    </a:solidFill>
                    <a:latin typeface="+mj-lt"/>
                    <a:cs typeface="Carlito"/>
                  </a:rPr>
                  <a:t>NYC </a:t>
                </a:r>
                <a:r>
                  <a:rPr lang="en-US" sz="1800" spc="-10" dirty="0">
                    <a:solidFill>
                      <a:schemeClr val="bg1"/>
                    </a:solidFill>
                    <a:latin typeface="+mj-lt"/>
                    <a:cs typeface="Carlito"/>
                  </a:rPr>
                  <a:t>craigslist from </a:t>
                </a:r>
                <a:r>
                  <a:rPr lang="en-US" sz="1800" dirty="0">
                    <a:solidFill>
                      <a:schemeClr val="bg1"/>
                    </a:solidFill>
                    <a:latin typeface="+mj-lt"/>
                    <a:cs typeface="Carlito"/>
                  </a:rPr>
                  <a:t>07/09 –</a:t>
                </a:r>
                <a:r>
                  <a:rPr lang="en-US" sz="1800" spc="5" dirty="0">
                    <a:solidFill>
                      <a:schemeClr val="bg1"/>
                    </a:solidFill>
                    <a:latin typeface="+mj-lt"/>
                    <a:cs typeface="Carlito"/>
                  </a:rPr>
                  <a:t> </a:t>
                </a:r>
                <a:r>
                  <a:rPr lang="en-US" sz="1800" dirty="0">
                    <a:solidFill>
                      <a:schemeClr val="bg1"/>
                    </a:solidFill>
                    <a:latin typeface="+mj-lt"/>
                    <a:cs typeface="Carlito"/>
                  </a:rPr>
                  <a:t>07/16</a:t>
                </a:r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EE02534-BA38-4852-929D-81BE60226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7101" y="1928543"/>
              <a:ext cx="849073" cy="84907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EBA784-F37E-4725-AB77-BEF5454E2333}"/>
              </a:ext>
            </a:extLst>
          </p:cNvPr>
          <p:cNvGrpSpPr/>
          <p:nvPr/>
        </p:nvGrpSpPr>
        <p:grpSpPr>
          <a:xfrm>
            <a:off x="1635127" y="2993733"/>
            <a:ext cx="3369310" cy="2504040"/>
            <a:chOff x="1635127" y="2906015"/>
            <a:chExt cx="3369310" cy="250404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2272E78-30B5-4479-AAB8-60BE3E35AC56}"/>
                </a:ext>
              </a:extLst>
            </p:cNvPr>
            <p:cNvGrpSpPr/>
            <p:nvPr/>
          </p:nvGrpSpPr>
          <p:grpSpPr>
            <a:xfrm>
              <a:off x="1635127" y="3798950"/>
              <a:ext cx="3369310" cy="1611105"/>
              <a:chOff x="1187586" y="3775255"/>
              <a:chExt cx="3369310" cy="1611105"/>
            </a:xfrm>
          </p:grpSpPr>
          <p:sp>
            <p:nvSpPr>
              <p:cNvPr id="11" name="object 4">
                <a:extLst>
                  <a:ext uri="{FF2B5EF4-FFF2-40B4-BE49-F238E27FC236}">
                    <a16:creationId xmlns:a16="http://schemas.microsoft.com/office/drawing/2014/main" id="{8D07090C-1D29-429D-84AC-D8063D6CD7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7586" y="3775255"/>
                <a:ext cx="3369310" cy="936795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12700" algn="ctr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US" sz="6000" spc="-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rlito"/>
                  </a:rPr>
                  <a:t>630,000</a:t>
                </a:r>
                <a:endParaRPr 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rlito"/>
                </a:endParaRPr>
              </a:p>
            </p:txBody>
          </p:sp>
          <p:sp>
            <p:nvSpPr>
              <p:cNvPr id="15" name="object 5">
                <a:extLst>
                  <a:ext uri="{FF2B5EF4-FFF2-40B4-BE49-F238E27FC236}">
                    <a16:creationId xmlns:a16="http://schemas.microsoft.com/office/drawing/2014/main" id="{82E76060-D6E7-428B-838F-013890235EFF}"/>
                  </a:ext>
                </a:extLst>
              </p:cNvPr>
              <p:cNvSpPr txBox="1"/>
              <p:nvPr/>
            </p:nvSpPr>
            <p:spPr>
              <a:xfrm>
                <a:off x="1407590" y="4726564"/>
                <a:ext cx="2929302" cy="659796"/>
              </a:xfrm>
              <a:prstGeom prst="rect">
                <a:avLst/>
              </a:prstGeom>
            </p:spPr>
            <p:txBody>
              <a:bodyPr vert="horz" wrap="square" lIns="0" tIns="43815" rIns="0" bIns="0" rtlCol="0">
                <a:spAutoFit/>
              </a:bodyPr>
              <a:lstStyle/>
              <a:p>
                <a:pPr marR="5080" indent="12700" algn="ctr">
                  <a:spcBef>
                    <a:spcPts val="345"/>
                  </a:spcBef>
                </a:pPr>
                <a:r>
                  <a:rPr lang="en-US" sz="2000" spc="-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cs typeface="Carlito"/>
                  </a:rPr>
                  <a:t>On </a:t>
                </a:r>
                <a:r>
                  <a:rPr lang="en-US" sz="2000" spc="-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cs typeface="Carlito"/>
                  </a:rPr>
                  <a:t>temporary </a:t>
                </a:r>
                <a:r>
                  <a:rPr lang="en-US" sz="2000" spc="-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cs typeface="Carlito"/>
                  </a:rPr>
                  <a:t>housing </a:t>
                </a:r>
                <a:r>
                  <a:rPr lang="en-US" sz="2000" spc="-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cs typeface="Carlito"/>
                  </a:rPr>
                  <a:t>site couchsurfing.com</a:t>
                </a: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rlito"/>
                </a:endParaRP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CD92436-1CD1-4E24-90D5-F0A5DC349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245" y="2906015"/>
              <a:ext cx="849073" cy="849073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 Size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BC9244-9CBD-4FAE-B99B-62F61DDB56C1}"/>
              </a:ext>
            </a:extLst>
          </p:cNvPr>
          <p:cNvGrpSpPr/>
          <p:nvPr/>
        </p:nvGrpSpPr>
        <p:grpSpPr>
          <a:xfrm>
            <a:off x="5175127" y="3994573"/>
            <a:ext cx="2481449" cy="677109"/>
            <a:chOff x="4697927" y="4078236"/>
            <a:chExt cx="2481449" cy="67710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8FE1A9-32D2-42BB-9CC2-D009D639B2D5}"/>
                </a:ext>
              </a:extLst>
            </p:cNvPr>
            <p:cNvSpPr/>
            <p:nvPr/>
          </p:nvSpPr>
          <p:spPr>
            <a:xfrm>
              <a:off x="4805714" y="4078236"/>
              <a:ext cx="22658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Budget &amp; Online Trips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60E56C-7A13-47BE-BF7A-0126824EC1C2}"/>
                </a:ext>
              </a:extLst>
            </p:cNvPr>
            <p:cNvSpPr/>
            <p:nvPr/>
          </p:nvSpPr>
          <p:spPr>
            <a:xfrm>
              <a:off x="4697927" y="4447568"/>
              <a:ext cx="24814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Serviceable Available Market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7CA1CD4-430F-43DC-A2CA-0CA832A3BE31}"/>
              </a:ext>
            </a:extLst>
          </p:cNvPr>
          <p:cNvSpPr/>
          <p:nvPr/>
        </p:nvSpPr>
        <p:spPr>
          <a:xfrm>
            <a:off x="683895" y="3117409"/>
            <a:ext cx="36231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accent1"/>
                </a:solidFill>
                <a:latin typeface="+mj-lt"/>
              </a:rPr>
              <a:t>2+ Billion</a:t>
            </a:r>
            <a:endParaRPr lang="en-US" sz="60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40A629E-3C1F-4188-85F7-9270193BF2B5}"/>
              </a:ext>
            </a:extLst>
          </p:cNvPr>
          <p:cNvGrpSpPr/>
          <p:nvPr/>
        </p:nvGrpSpPr>
        <p:grpSpPr>
          <a:xfrm>
            <a:off x="1205599" y="4086906"/>
            <a:ext cx="2657394" cy="707887"/>
            <a:chOff x="4609956" y="4139791"/>
            <a:chExt cx="2657394" cy="7078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979167-1B95-46DD-967B-950D522EBABD}"/>
                </a:ext>
              </a:extLst>
            </p:cNvPr>
            <p:cNvSpPr/>
            <p:nvPr/>
          </p:nvSpPr>
          <p:spPr>
            <a:xfrm>
              <a:off x="4609956" y="4139791"/>
              <a:ext cx="26573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Trips Booked (Wordlwide)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14A8D20-E81A-4D80-B4FB-F5704C81259E}"/>
                </a:ext>
              </a:extLst>
            </p:cNvPr>
            <p:cNvSpPr/>
            <p:nvPr/>
          </p:nvSpPr>
          <p:spPr>
            <a:xfrm>
              <a:off x="4977170" y="4539901"/>
              <a:ext cx="19229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Total Available Market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3BF63F0-012C-4CEA-96F8-BF027F3E250E}"/>
              </a:ext>
            </a:extLst>
          </p:cNvPr>
          <p:cNvGrpSpPr/>
          <p:nvPr/>
        </p:nvGrpSpPr>
        <p:grpSpPr>
          <a:xfrm>
            <a:off x="8768430" y="3979184"/>
            <a:ext cx="1984326" cy="646331"/>
            <a:chOff x="4946490" y="2914997"/>
            <a:chExt cx="1984326" cy="64633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BF4C18-BB47-401A-943C-18CF30F75953}"/>
                </a:ext>
              </a:extLst>
            </p:cNvPr>
            <p:cNvSpPr/>
            <p:nvPr/>
          </p:nvSpPr>
          <p:spPr>
            <a:xfrm>
              <a:off x="4946490" y="2914997"/>
              <a:ext cx="19843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Trips </a:t>
              </a:r>
              <a:r>
                <a:rPr 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with AB&amp;B</a:t>
              </a:r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B2DBB6-5D8E-4C2C-983F-05D864F4E1D7}"/>
                </a:ext>
              </a:extLst>
            </p:cNvPr>
            <p:cNvSpPr/>
            <p:nvPr/>
          </p:nvSpPr>
          <p:spPr>
            <a:xfrm>
              <a:off x="5309313" y="3253551"/>
              <a:ext cx="12586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Market Share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4896754" y="3363630"/>
            <a:ext cx="28135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1"/>
                </a:solidFill>
              </a:rPr>
              <a:t>532+ </a:t>
            </a:r>
            <a:r>
              <a:rPr lang="en-US" sz="3600" b="1" dirty="0">
                <a:solidFill>
                  <a:schemeClr val="accent1"/>
                </a:solidFill>
              </a:rPr>
              <a:t>Million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08" y="2058366"/>
            <a:ext cx="1122282" cy="11222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16695" y="3477064"/>
            <a:ext cx="18877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10.6 </a:t>
            </a:r>
            <a:r>
              <a:rPr lang="en-US" sz="2400" dirty="0" smtClean="0">
                <a:solidFill>
                  <a:schemeClr val="accent1"/>
                </a:solidFill>
              </a:rPr>
              <a:t>Million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84226" y="2522860"/>
            <a:ext cx="594549" cy="5945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9506412" y="2592191"/>
            <a:ext cx="508360" cy="5621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31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9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28" b="14528"/>
          <a:stretch>
            <a:fillRect/>
          </a:stretch>
        </p:blipFill>
        <p:spPr/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65148FD-D5EF-4A61-9B43-6CEB94E7F889}"/>
              </a:ext>
            </a:extLst>
          </p:cNvPr>
          <p:cNvGrpSpPr/>
          <p:nvPr/>
        </p:nvGrpSpPr>
        <p:grpSpPr>
          <a:xfrm>
            <a:off x="1235818" y="5402264"/>
            <a:ext cx="7296718" cy="1036209"/>
            <a:chOff x="1235818" y="5460322"/>
            <a:chExt cx="7296718" cy="103620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B63F203-E0CE-421B-B6B5-1D9FC1368C43}"/>
                </a:ext>
              </a:extLst>
            </p:cNvPr>
            <p:cNvSpPr/>
            <p:nvPr/>
          </p:nvSpPr>
          <p:spPr>
            <a:xfrm>
              <a:off x="1235818" y="5460322"/>
              <a:ext cx="7296718" cy="1036209"/>
            </a:xfrm>
            <a:prstGeom prst="roundRect">
              <a:avLst>
                <a:gd name="adj" fmla="val 11823"/>
              </a:avLst>
            </a:prstGeom>
            <a:solidFill>
              <a:schemeClr val="bg1"/>
            </a:solidFill>
            <a:ln>
              <a:noFill/>
            </a:ln>
            <a:effectLst>
              <a:outerShdw blurRad="762000" dist="12700" dir="5400000" sx="90000" sy="9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Josefin Sans" panose="00000500000000000000" pitchFamily="2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31EFBEE-F0DE-463C-9BD9-CB0A0EB68DE3}"/>
                </a:ext>
              </a:extLst>
            </p:cNvPr>
            <p:cNvGrpSpPr/>
            <p:nvPr/>
          </p:nvGrpSpPr>
          <p:grpSpPr>
            <a:xfrm>
              <a:off x="2455915" y="5653677"/>
              <a:ext cx="5764253" cy="646331"/>
              <a:chOff x="2383455" y="5653677"/>
              <a:chExt cx="5764253" cy="64633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B06CAC-3EB7-46E4-B5A9-AB17C1B9BEA4}"/>
                  </a:ext>
                </a:extLst>
              </p:cNvPr>
              <p:cNvSpPr/>
              <p:nvPr/>
            </p:nvSpPr>
            <p:spPr>
              <a:xfrm>
                <a:off x="2383455" y="5653677"/>
                <a:ext cx="19749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endParaRPr lang="en-US" sz="3600" dirty="0">
                  <a:latin typeface="+mj-lt"/>
                  <a:cs typeface="Carlito"/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28E1171-838D-44F3-8BC2-5520043EE2D7}"/>
                  </a:ext>
                </a:extLst>
              </p:cNvPr>
              <p:cNvGrpSpPr/>
              <p:nvPr/>
            </p:nvGrpSpPr>
            <p:grpSpPr>
              <a:xfrm>
                <a:off x="7212840" y="5687333"/>
                <a:ext cx="934868" cy="579018"/>
                <a:chOff x="10435012" y="915171"/>
                <a:chExt cx="934868" cy="5790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0948671-DB14-427A-994C-6953C9AA0880}"/>
                    </a:ext>
                  </a:extLst>
                </p:cNvPr>
                <p:cNvSpPr/>
                <p:nvPr/>
              </p:nvSpPr>
              <p:spPr>
                <a:xfrm>
                  <a:off x="10435012" y="915171"/>
                  <a:ext cx="934868" cy="57901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>
                    <a:latin typeface="Josefin Sans" panose="00000500000000000000" pitchFamily="2" charset="0"/>
                  </a:endParaRPr>
                </a:p>
              </p:txBody>
            </p:sp>
            <p:sp>
              <p:nvSpPr>
                <p:cNvPr id="18" name="Freeform 5">
                  <a:extLst>
                    <a:ext uri="{FF2B5EF4-FFF2-40B4-BE49-F238E27FC236}">
                      <a16:creationId xmlns:a16="http://schemas.microsoft.com/office/drawing/2014/main" id="{FDB2387C-CDF7-4763-AB9F-D542F30F0A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37531" y="1092329"/>
                  <a:ext cx="129830" cy="224704"/>
                </a:xfrm>
                <a:custGeom>
                  <a:avLst/>
                  <a:gdLst>
                    <a:gd name="T0" fmla="*/ 917464 w 228"/>
                    <a:gd name="T1" fmla="*/ 6378503 h 396"/>
                    <a:gd name="T2" fmla="*/ 917464 w 228"/>
                    <a:gd name="T3" fmla="*/ 6378503 h 396"/>
                    <a:gd name="T4" fmla="*/ 20449952 w 228"/>
                    <a:gd name="T5" fmla="*/ 25644259 h 396"/>
                    <a:gd name="T6" fmla="*/ 917464 w 228"/>
                    <a:gd name="T7" fmla="*/ 45951270 h 396"/>
                    <a:gd name="T8" fmla="*/ 917464 w 228"/>
                    <a:gd name="T9" fmla="*/ 45951270 h 396"/>
                    <a:gd name="T10" fmla="*/ 0 w 228"/>
                    <a:gd name="T11" fmla="*/ 47773648 h 396"/>
                    <a:gd name="T12" fmla="*/ 3801645 w 228"/>
                    <a:gd name="T13" fmla="*/ 51418403 h 396"/>
                    <a:gd name="T14" fmla="*/ 6554398 w 228"/>
                    <a:gd name="T15" fmla="*/ 50507395 h 396"/>
                    <a:gd name="T16" fmla="*/ 6554398 w 228"/>
                    <a:gd name="T17" fmla="*/ 50507395 h 396"/>
                    <a:gd name="T18" fmla="*/ 28839639 w 228"/>
                    <a:gd name="T19" fmla="*/ 28507892 h 396"/>
                    <a:gd name="T20" fmla="*/ 28839639 w 228"/>
                    <a:gd name="T21" fmla="*/ 28507892 h 396"/>
                    <a:gd name="T22" fmla="*/ 29757103 w 228"/>
                    <a:gd name="T23" fmla="*/ 25644259 h 396"/>
                    <a:gd name="T24" fmla="*/ 29757103 w 228"/>
                    <a:gd name="T25" fmla="*/ 25644259 h 396"/>
                    <a:gd name="T26" fmla="*/ 29757103 w 228"/>
                    <a:gd name="T27" fmla="*/ 25644259 h 396"/>
                    <a:gd name="T28" fmla="*/ 28839639 w 228"/>
                    <a:gd name="T29" fmla="*/ 22910511 h 396"/>
                    <a:gd name="T30" fmla="*/ 28839639 w 228"/>
                    <a:gd name="T31" fmla="*/ 22910511 h 396"/>
                    <a:gd name="T32" fmla="*/ 6554398 w 228"/>
                    <a:gd name="T33" fmla="*/ 911369 h 396"/>
                    <a:gd name="T34" fmla="*/ 6554398 w 228"/>
                    <a:gd name="T35" fmla="*/ 911369 h 396"/>
                    <a:gd name="T36" fmla="*/ 3801645 w 228"/>
                    <a:gd name="T37" fmla="*/ 0 h 396"/>
                    <a:gd name="T38" fmla="*/ 0 w 228"/>
                    <a:gd name="T39" fmla="*/ 3644756 h 396"/>
                    <a:gd name="T40" fmla="*/ 917464 w 228"/>
                    <a:gd name="T41" fmla="*/ 6378503 h 39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28" h="396">
                      <a:moveTo>
                        <a:pt x="7" y="49"/>
                      </a:moveTo>
                      <a:lnTo>
                        <a:pt x="7" y="49"/>
                      </a:lnTo>
                      <a:cubicBezTo>
                        <a:pt x="156" y="197"/>
                        <a:pt x="156" y="197"/>
                        <a:pt x="156" y="197"/>
                      </a:cubicBezTo>
                      <a:cubicBezTo>
                        <a:pt x="7" y="353"/>
                        <a:pt x="7" y="353"/>
                        <a:pt x="7" y="353"/>
                      </a:cubicBezTo>
                      <a:cubicBezTo>
                        <a:pt x="0" y="353"/>
                        <a:pt x="0" y="360"/>
                        <a:pt x="0" y="367"/>
                      </a:cubicBezTo>
                      <a:cubicBezTo>
                        <a:pt x="0" y="388"/>
                        <a:pt x="15" y="395"/>
                        <a:pt x="29" y="395"/>
                      </a:cubicBezTo>
                      <a:cubicBezTo>
                        <a:pt x="36" y="395"/>
                        <a:pt x="43" y="395"/>
                        <a:pt x="50" y="388"/>
                      </a:cubicBezTo>
                      <a:cubicBezTo>
                        <a:pt x="220" y="219"/>
                        <a:pt x="220" y="219"/>
                        <a:pt x="220" y="219"/>
                      </a:cubicBezTo>
                      <a:cubicBezTo>
                        <a:pt x="227" y="212"/>
                        <a:pt x="227" y="205"/>
                        <a:pt x="227" y="197"/>
                      </a:cubicBezTo>
                      <a:cubicBezTo>
                        <a:pt x="227" y="190"/>
                        <a:pt x="227" y="183"/>
                        <a:pt x="220" y="176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43" y="7"/>
                        <a:pt x="36" y="0"/>
                        <a:pt x="29" y="0"/>
                      </a:cubicBezTo>
                      <a:cubicBezTo>
                        <a:pt x="15" y="0"/>
                        <a:pt x="0" y="14"/>
                        <a:pt x="0" y="28"/>
                      </a:cubicBezTo>
                      <a:cubicBezTo>
                        <a:pt x="0" y="42"/>
                        <a:pt x="7" y="49"/>
                        <a:pt x="7" y="4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Josefin Sans" panose="00000500000000000000" pitchFamily="2" charset="0"/>
                  </a:endParaRPr>
                </a:p>
              </p:txBody>
            </p:sp>
          </p:grp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6FCE7AD-FE42-4F25-87CB-4AEF38A084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5" y="5610752"/>
            <a:ext cx="616064" cy="61606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53461" y="1207934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pc="-5" dirty="0">
                <a:solidFill>
                  <a:srgbClr val="444748"/>
                </a:solidFill>
                <a:cs typeface="Carlito"/>
              </a:rPr>
              <a:t>Search </a:t>
            </a:r>
            <a:r>
              <a:rPr lang="en-US" spc="-30" dirty="0">
                <a:solidFill>
                  <a:srgbClr val="444748"/>
                </a:solidFill>
                <a:cs typeface="Carlito"/>
              </a:rPr>
              <a:t>By</a:t>
            </a:r>
            <a:r>
              <a:rPr lang="en-US" spc="-85" dirty="0">
                <a:solidFill>
                  <a:srgbClr val="444748"/>
                </a:solidFill>
                <a:cs typeface="Carlito"/>
              </a:rPr>
              <a:t> </a:t>
            </a:r>
            <a:r>
              <a:rPr lang="en-US" spc="-5" dirty="0">
                <a:solidFill>
                  <a:srgbClr val="444748"/>
                </a:solidFill>
                <a:cs typeface="Carlito"/>
              </a:rPr>
              <a:t>City</a:t>
            </a:r>
            <a:endParaRPr lang="en-US" dirty="0">
              <a:cs typeface="Carlito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08B588-4CD8-4252-BCD5-D550F0511064}"/>
              </a:ext>
            </a:extLst>
          </p:cNvPr>
          <p:cNvSpPr/>
          <p:nvPr/>
        </p:nvSpPr>
        <p:spPr>
          <a:xfrm>
            <a:off x="2455915" y="5595619"/>
            <a:ext cx="3240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600" spc="-5" dirty="0">
                <a:solidFill>
                  <a:srgbClr val="444748"/>
                </a:solidFill>
                <a:latin typeface="+mj-lt"/>
                <a:cs typeface="Carlito"/>
              </a:rPr>
              <a:t>Search By City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67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28" b="14528"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Product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879245-39A9-4FE9-BE03-0B67BC5EDA58}"/>
              </a:ext>
            </a:extLst>
          </p:cNvPr>
          <p:cNvSpPr/>
          <p:nvPr/>
        </p:nvSpPr>
        <p:spPr>
          <a:xfrm>
            <a:off x="3857902" y="419526"/>
            <a:ext cx="44761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800" b="1" dirty="0">
              <a:solidFill>
                <a:schemeClr val="accent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69143" y="4736178"/>
            <a:ext cx="7296718" cy="1959470"/>
            <a:chOff x="1235818" y="4479003"/>
            <a:chExt cx="7296718" cy="195947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65148FD-D5EF-4A61-9B43-6CEB94E7F889}"/>
                </a:ext>
              </a:extLst>
            </p:cNvPr>
            <p:cNvGrpSpPr/>
            <p:nvPr/>
          </p:nvGrpSpPr>
          <p:grpSpPr>
            <a:xfrm>
              <a:off x="1235818" y="4479003"/>
              <a:ext cx="7296718" cy="1959470"/>
              <a:chOff x="1235818" y="4537061"/>
              <a:chExt cx="7296718" cy="1959470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1B63F203-E0CE-421B-B6B5-1D9FC1368C43}"/>
                  </a:ext>
                </a:extLst>
              </p:cNvPr>
              <p:cNvSpPr/>
              <p:nvPr/>
            </p:nvSpPr>
            <p:spPr>
              <a:xfrm>
                <a:off x="1235818" y="5460322"/>
                <a:ext cx="7296718" cy="1036209"/>
              </a:xfrm>
              <a:prstGeom prst="roundRect">
                <a:avLst>
                  <a:gd name="adj" fmla="val 1182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762000" dist="12700" dir="5400000" sx="90000" sy="9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latin typeface="Josefin Sans" panose="00000500000000000000" pitchFamily="2" charset="0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31EFBEE-F0DE-463C-9BD9-CB0A0EB68DE3}"/>
                  </a:ext>
                </a:extLst>
              </p:cNvPr>
              <p:cNvGrpSpPr/>
              <p:nvPr/>
            </p:nvGrpSpPr>
            <p:grpSpPr>
              <a:xfrm>
                <a:off x="1626166" y="4537061"/>
                <a:ext cx="6501508" cy="1672003"/>
                <a:chOff x="1553706" y="4537061"/>
                <a:chExt cx="6501508" cy="1672003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7B06CAC-3EB7-46E4-B5A9-AB17C1B9BEA4}"/>
                    </a:ext>
                  </a:extLst>
                </p:cNvPr>
                <p:cNvSpPr/>
                <p:nvPr/>
              </p:nvSpPr>
              <p:spPr>
                <a:xfrm>
                  <a:off x="1553706" y="4537061"/>
                  <a:ext cx="197490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5"/>
                    </a:spcBef>
                  </a:pPr>
                  <a:endParaRPr lang="en-US" sz="3600" spc="-5" dirty="0">
                    <a:solidFill>
                      <a:srgbClr val="444748"/>
                    </a:solidFill>
                    <a:latin typeface="+mj-lt"/>
                    <a:cs typeface="Carlito"/>
                  </a:endParaRPr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A28E1171-838D-44F3-8BC2-5520043EE2D7}"/>
                    </a:ext>
                  </a:extLst>
                </p:cNvPr>
                <p:cNvGrpSpPr/>
                <p:nvPr/>
              </p:nvGrpSpPr>
              <p:grpSpPr>
                <a:xfrm>
                  <a:off x="7305334" y="5744620"/>
                  <a:ext cx="749880" cy="464444"/>
                  <a:chOff x="10527506" y="972458"/>
                  <a:chExt cx="749880" cy="46444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30948671-DB14-427A-994C-6953C9AA0880}"/>
                      </a:ext>
                    </a:extLst>
                  </p:cNvPr>
                  <p:cNvSpPr/>
                  <p:nvPr/>
                </p:nvSpPr>
                <p:spPr>
                  <a:xfrm>
                    <a:off x="10527506" y="972458"/>
                    <a:ext cx="749880" cy="464444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>
                      <a:latin typeface="Josefin Sans" panose="00000500000000000000" pitchFamily="2" charset="0"/>
                    </a:endParaRPr>
                  </a:p>
                </p:txBody>
              </p:sp>
              <p:sp>
                <p:nvSpPr>
                  <p:cNvPr id="18" name="Freeform 5">
                    <a:extLst>
                      <a:ext uri="{FF2B5EF4-FFF2-40B4-BE49-F238E27FC236}">
                        <a16:creationId xmlns:a16="http://schemas.microsoft.com/office/drawing/2014/main" id="{FDB2387C-CDF7-4763-AB9F-D542F30F0A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850376" y="1114560"/>
                    <a:ext cx="104140" cy="180241"/>
                  </a:xfrm>
                  <a:custGeom>
                    <a:avLst/>
                    <a:gdLst>
                      <a:gd name="T0" fmla="*/ 917464 w 228"/>
                      <a:gd name="T1" fmla="*/ 6378503 h 396"/>
                      <a:gd name="T2" fmla="*/ 917464 w 228"/>
                      <a:gd name="T3" fmla="*/ 6378503 h 396"/>
                      <a:gd name="T4" fmla="*/ 20449952 w 228"/>
                      <a:gd name="T5" fmla="*/ 25644259 h 396"/>
                      <a:gd name="T6" fmla="*/ 917464 w 228"/>
                      <a:gd name="T7" fmla="*/ 45951270 h 396"/>
                      <a:gd name="T8" fmla="*/ 917464 w 228"/>
                      <a:gd name="T9" fmla="*/ 45951270 h 396"/>
                      <a:gd name="T10" fmla="*/ 0 w 228"/>
                      <a:gd name="T11" fmla="*/ 47773648 h 396"/>
                      <a:gd name="T12" fmla="*/ 3801645 w 228"/>
                      <a:gd name="T13" fmla="*/ 51418403 h 396"/>
                      <a:gd name="T14" fmla="*/ 6554398 w 228"/>
                      <a:gd name="T15" fmla="*/ 50507395 h 396"/>
                      <a:gd name="T16" fmla="*/ 6554398 w 228"/>
                      <a:gd name="T17" fmla="*/ 50507395 h 396"/>
                      <a:gd name="T18" fmla="*/ 28839639 w 228"/>
                      <a:gd name="T19" fmla="*/ 28507892 h 396"/>
                      <a:gd name="T20" fmla="*/ 28839639 w 228"/>
                      <a:gd name="T21" fmla="*/ 28507892 h 396"/>
                      <a:gd name="T22" fmla="*/ 29757103 w 228"/>
                      <a:gd name="T23" fmla="*/ 25644259 h 396"/>
                      <a:gd name="T24" fmla="*/ 29757103 w 228"/>
                      <a:gd name="T25" fmla="*/ 25644259 h 396"/>
                      <a:gd name="T26" fmla="*/ 29757103 w 228"/>
                      <a:gd name="T27" fmla="*/ 25644259 h 396"/>
                      <a:gd name="T28" fmla="*/ 28839639 w 228"/>
                      <a:gd name="T29" fmla="*/ 22910511 h 396"/>
                      <a:gd name="T30" fmla="*/ 28839639 w 228"/>
                      <a:gd name="T31" fmla="*/ 22910511 h 396"/>
                      <a:gd name="T32" fmla="*/ 6554398 w 228"/>
                      <a:gd name="T33" fmla="*/ 911369 h 396"/>
                      <a:gd name="T34" fmla="*/ 6554398 w 228"/>
                      <a:gd name="T35" fmla="*/ 911369 h 396"/>
                      <a:gd name="T36" fmla="*/ 3801645 w 228"/>
                      <a:gd name="T37" fmla="*/ 0 h 396"/>
                      <a:gd name="T38" fmla="*/ 0 w 228"/>
                      <a:gd name="T39" fmla="*/ 3644756 h 396"/>
                      <a:gd name="T40" fmla="*/ 917464 w 228"/>
                      <a:gd name="T41" fmla="*/ 6378503 h 39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0" t="0" r="r" b="b"/>
                    <a:pathLst>
                      <a:path w="228" h="396">
                        <a:moveTo>
                          <a:pt x="7" y="49"/>
                        </a:moveTo>
                        <a:lnTo>
                          <a:pt x="7" y="49"/>
                        </a:lnTo>
                        <a:cubicBezTo>
                          <a:pt x="156" y="197"/>
                          <a:pt x="156" y="197"/>
                          <a:pt x="156" y="197"/>
                        </a:cubicBezTo>
                        <a:cubicBezTo>
                          <a:pt x="7" y="353"/>
                          <a:pt x="7" y="353"/>
                          <a:pt x="7" y="353"/>
                        </a:cubicBezTo>
                        <a:cubicBezTo>
                          <a:pt x="0" y="353"/>
                          <a:pt x="0" y="360"/>
                          <a:pt x="0" y="367"/>
                        </a:cubicBezTo>
                        <a:cubicBezTo>
                          <a:pt x="0" y="388"/>
                          <a:pt x="15" y="395"/>
                          <a:pt x="29" y="395"/>
                        </a:cubicBezTo>
                        <a:cubicBezTo>
                          <a:pt x="36" y="395"/>
                          <a:pt x="43" y="395"/>
                          <a:pt x="50" y="388"/>
                        </a:cubicBezTo>
                        <a:cubicBezTo>
                          <a:pt x="220" y="219"/>
                          <a:pt x="220" y="219"/>
                          <a:pt x="220" y="219"/>
                        </a:cubicBezTo>
                        <a:cubicBezTo>
                          <a:pt x="227" y="212"/>
                          <a:pt x="227" y="205"/>
                          <a:pt x="227" y="197"/>
                        </a:cubicBezTo>
                        <a:cubicBezTo>
                          <a:pt x="227" y="190"/>
                          <a:pt x="227" y="183"/>
                          <a:pt x="220" y="176"/>
                        </a:cubicBezTo>
                        <a:cubicBezTo>
                          <a:pt x="50" y="7"/>
                          <a:pt x="50" y="7"/>
                          <a:pt x="50" y="7"/>
                        </a:cubicBezTo>
                        <a:cubicBezTo>
                          <a:pt x="43" y="7"/>
                          <a:pt x="36" y="0"/>
                          <a:pt x="29" y="0"/>
                        </a:cubicBezTo>
                        <a:cubicBezTo>
                          <a:pt x="15" y="0"/>
                          <a:pt x="0" y="14"/>
                          <a:pt x="0" y="28"/>
                        </a:cubicBezTo>
                        <a:cubicBezTo>
                          <a:pt x="0" y="42"/>
                          <a:pt x="7" y="49"/>
                          <a:pt x="7" y="49"/>
                        </a:cubicBez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Josefin Sans" panose="00000500000000000000" pitchFamily="2" charset="0"/>
                    </a:endParaRPr>
                  </a:p>
                </p:txBody>
              </p:sp>
            </p:grpSp>
          </p:grp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08B588-4CD8-4252-BCD5-D550F0511064}"/>
                </a:ext>
              </a:extLst>
            </p:cNvPr>
            <p:cNvSpPr/>
            <p:nvPr/>
          </p:nvSpPr>
          <p:spPr>
            <a:xfrm>
              <a:off x="2455915" y="5595619"/>
              <a:ext cx="300896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3600" spc="-5" dirty="0">
                  <a:solidFill>
                    <a:srgbClr val="444748"/>
                  </a:solidFill>
                  <a:latin typeface="+mj-lt"/>
                  <a:cs typeface="Carlito"/>
                </a:rPr>
                <a:t>Review Listings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CCDD2A0-3F44-455F-B84A-594A0C772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166" y="5595619"/>
              <a:ext cx="649209" cy="649209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5200561" y="1174726"/>
            <a:ext cx="179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rgbClr val="444748"/>
                </a:solidFill>
                <a:cs typeface="Carlito"/>
              </a:rPr>
              <a:t>Review Listings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62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28" b="14528"/>
          <a:stretch/>
        </p:blipFill>
        <p:spPr/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250D6B-A161-4EE4-A1D7-09822466609A}"/>
              </a:ext>
            </a:extLst>
          </p:cNvPr>
          <p:cNvGrpSpPr/>
          <p:nvPr/>
        </p:nvGrpSpPr>
        <p:grpSpPr>
          <a:xfrm>
            <a:off x="1235818" y="419526"/>
            <a:ext cx="7098279" cy="6018947"/>
            <a:chOff x="1235818" y="361469"/>
            <a:chExt cx="7098279" cy="601894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879245-39A9-4FE9-BE03-0B67BC5EDA58}"/>
                </a:ext>
              </a:extLst>
            </p:cNvPr>
            <p:cNvSpPr/>
            <p:nvPr/>
          </p:nvSpPr>
          <p:spPr>
            <a:xfrm>
              <a:off x="3857902" y="361469"/>
              <a:ext cx="447619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480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65148FD-D5EF-4A61-9B43-6CEB94E7F889}"/>
                </a:ext>
              </a:extLst>
            </p:cNvPr>
            <p:cNvGrpSpPr/>
            <p:nvPr/>
          </p:nvGrpSpPr>
          <p:grpSpPr>
            <a:xfrm>
              <a:off x="1235818" y="5344207"/>
              <a:ext cx="5022107" cy="1036209"/>
              <a:chOff x="1235818" y="5460322"/>
              <a:chExt cx="5022107" cy="1036209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1B63F203-E0CE-421B-B6B5-1D9FC1368C43}"/>
                  </a:ext>
                </a:extLst>
              </p:cNvPr>
              <p:cNvSpPr/>
              <p:nvPr/>
            </p:nvSpPr>
            <p:spPr>
              <a:xfrm>
                <a:off x="1235818" y="5460322"/>
                <a:ext cx="5022107" cy="1036209"/>
              </a:xfrm>
              <a:prstGeom prst="roundRect">
                <a:avLst>
                  <a:gd name="adj" fmla="val 1182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762000" dist="12700" dir="5400000" sx="90000" sy="9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latin typeface="Josefin Sans" panose="00000500000000000000" pitchFamily="2" charset="0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31EFBEE-F0DE-463C-9BD9-CB0A0EB68DE3}"/>
                  </a:ext>
                </a:extLst>
              </p:cNvPr>
              <p:cNvGrpSpPr/>
              <p:nvPr/>
            </p:nvGrpSpPr>
            <p:grpSpPr>
              <a:xfrm>
                <a:off x="1640680" y="5653677"/>
                <a:ext cx="4319394" cy="646331"/>
                <a:chOff x="1568220" y="5653677"/>
                <a:chExt cx="4319394" cy="646331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7B06CAC-3EB7-46E4-B5A9-AB17C1B9BEA4}"/>
                    </a:ext>
                  </a:extLst>
                </p:cNvPr>
                <p:cNvSpPr/>
                <p:nvPr/>
              </p:nvSpPr>
              <p:spPr>
                <a:xfrm>
                  <a:off x="1568220" y="5653677"/>
                  <a:ext cx="197490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5"/>
                    </a:spcBef>
                  </a:pPr>
                  <a:endParaRPr lang="en-US" sz="3600" spc="-5" dirty="0">
                    <a:solidFill>
                      <a:srgbClr val="444748"/>
                    </a:solidFill>
                    <a:latin typeface="+mj-lt"/>
                    <a:cs typeface="Carlito"/>
                  </a:endParaRPr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A28E1171-838D-44F3-8BC2-5520043EE2D7}"/>
                    </a:ext>
                  </a:extLst>
                </p:cNvPr>
                <p:cNvGrpSpPr/>
                <p:nvPr/>
              </p:nvGrpSpPr>
              <p:grpSpPr>
                <a:xfrm>
                  <a:off x="5137734" y="5744620"/>
                  <a:ext cx="749880" cy="464444"/>
                  <a:chOff x="8359906" y="972458"/>
                  <a:chExt cx="749880" cy="46444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30948671-DB14-427A-994C-6953C9AA0880}"/>
                      </a:ext>
                    </a:extLst>
                  </p:cNvPr>
                  <p:cNvSpPr/>
                  <p:nvPr/>
                </p:nvSpPr>
                <p:spPr>
                  <a:xfrm>
                    <a:off x="8359906" y="972458"/>
                    <a:ext cx="749880" cy="464444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>
                      <a:latin typeface="Josefin Sans" panose="00000500000000000000" pitchFamily="2" charset="0"/>
                    </a:endParaRPr>
                  </a:p>
                </p:txBody>
              </p:sp>
              <p:sp>
                <p:nvSpPr>
                  <p:cNvPr id="18" name="Freeform 5">
                    <a:extLst>
                      <a:ext uri="{FF2B5EF4-FFF2-40B4-BE49-F238E27FC236}">
                        <a16:creationId xmlns:a16="http://schemas.microsoft.com/office/drawing/2014/main" id="{FDB2387C-CDF7-4763-AB9F-D542F30F0A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8668262" y="1114560"/>
                    <a:ext cx="104140" cy="180241"/>
                  </a:xfrm>
                  <a:custGeom>
                    <a:avLst/>
                    <a:gdLst>
                      <a:gd name="T0" fmla="*/ 917464 w 228"/>
                      <a:gd name="T1" fmla="*/ 6378503 h 396"/>
                      <a:gd name="T2" fmla="*/ 917464 w 228"/>
                      <a:gd name="T3" fmla="*/ 6378503 h 396"/>
                      <a:gd name="T4" fmla="*/ 20449952 w 228"/>
                      <a:gd name="T5" fmla="*/ 25644259 h 396"/>
                      <a:gd name="T6" fmla="*/ 917464 w 228"/>
                      <a:gd name="T7" fmla="*/ 45951270 h 396"/>
                      <a:gd name="T8" fmla="*/ 917464 w 228"/>
                      <a:gd name="T9" fmla="*/ 45951270 h 396"/>
                      <a:gd name="T10" fmla="*/ 0 w 228"/>
                      <a:gd name="T11" fmla="*/ 47773648 h 396"/>
                      <a:gd name="T12" fmla="*/ 3801645 w 228"/>
                      <a:gd name="T13" fmla="*/ 51418403 h 396"/>
                      <a:gd name="T14" fmla="*/ 6554398 w 228"/>
                      <a:gd name="T15" fmla="*/ 50507395 h 396"/>
                      <a:gd name="T16" fmla="*/ 6554398 w 228"/>
                      <a:gd name="T17" fmla="*/ 50507395 h 396"/>
                      <a:gd name="T18" fmla="*/ 28839639 w 228"/>
                      <a:gd name="T19" fmla="*/ 28507892 h 396"/>
                      <a:gd name="T20" fmla="*/ 28839639 w 228"/>
                      <a:gd name="T21" fmla="*/ 28507892 h 396"/>
                      <a:gd name="T22" fmla="*/ 29757103 w 228"/>
                      <a:gd name="T23" fmla="*/ 25644259 h 396"/>
                      <a:gd name="T24" fmla="*/ 29757103 w 228"/>
                      <a:gd name="T25" fmla="*/ 25644259 h 396"/>
                      <a:gd name="T26" fmla="*/ 29757103 w 228"/>
                      <a:gd name="T27" fmla="*/ 25644259 h 396"/>
                      <a:gd name="T28" fmla="*/ 28839639 w 228"/>
                      <a:gd name="T29" fmla="*/ 22910511 h 396"/>
                      <a:gd name="T30" fmla="*/ 28839639 w 228"/>
                      <a:gd name="T31" fmla="*/ 22910511 h 396"/>
                      <a:gd name="T32" fmla="*/ 6554398 w 228"/>
                      <a:gd name="T33" fmla="*/ 911369 h 396"/>
                      <a:gd name="T34" fmla="*/ 6554398 w 228"/>
                      <a:gd name="T35" fmla="*/ 911369 h 396"/>
                      <a:gd name="T36" fmla="*/ 3801645 w 228"/>
                      <a:gd name="T37" fmla="*/ 0 h 396"/>
                      <a:gd name="T38" fmla="*/ 0 w 228"/>
                      <a:gd name="T39" fmla="*/ 3644756 h 396"/>
                      <a:gd name="T40" fmla="*/ 917464 w 228"/>
                      <a:gd name="T41" fmla="*/ 6378503 h 39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0" t="0" r="r" b="b"/>
                    <a:pathLst>
                      <a:path w="228" h="396">
                        <a:moveTo>
                          <a:pt x="7" y="49"/>
                        </a:moveTo>
                        <a:lnTo>
                          <a:pt x="7" y="49"/>
                        </a:lnTo>
                        <a:cubicBezTo>
                          <a:pt x="156" y="197"/>
                          <a:pt x="156" y="197"/>
                          <a:pt x="156" y="197"/>
                        </a:cubicBezTo>
                        <a:cubicBezTo>
                          <a:pt x="7" y="353"/>
                          <a:pt x="7" y="353"/>
                          <a:pt x="7" y="353"/>
                        </a:cubicBezTo>
                        <a:cubicBezTo>
                          <a:pt x="0" y="353"/>
                          <a:pt x="0" y="360"/>
                          <a:pt x="0" y="367"/>
                        </a:cubicBezTo>
                        <a:cubicBezTo>
                          <a:pt x="0" y="388"/>
                          <a:pt x="15" y="395"/>
                          <a:pt x="29" y="395"/>
                        </a:cubicBezTo>
                        <a:cubicBezTo>
                          <a:pt x="36" y="395"/>
                          <a:pt x="43" y="395"/>
                          <a:pt x="50" y="388"/>
                        </a:cubicBezTo>
                        <a:cubicBezTo>
                          <a:pt x="220" y="219"/>
                          <a:pt x="220" y="219"/>
                          <a:pt x="220" y="219"/>
                        </a:cubicBezTo>
                        <a:cubicBezTo>
                          <a:pt x="227" y="212"/>
                          <a:pt x="227" y="205"/>
                          <a:pt x="227" y="197"/>
                        </a:cubicBezTo>
                        <a:cubicBezTo>
                          <a:pt x="227" y="190"/>
                          <a:pt x="227" y="183"/>
                          <a:pt x="220" y="176"/>
                        </a:cubicBezTo>
                        <a:cubicBezTo>
                          <a:pt x="50" y="7"/>
                          <a:pt x="50" y="7"/>
                          <a:pt x="50" y="7"/>
                        </a:cubicBezTo>
                        <a:cubicBezTo>
                          <a:pt x="43" y="7"/>
                          <a:pt x="36" y="0"/>
                          <a:pt x="29" y="0"/>
                        </a:cubicBezTo>
                        <a:cubicBezTo>
                          <a:pt x="15" y="0"/>
                          <a:pt x="0" y="14"/>
                          <a:pt x="0" y="28"/>
                        </a:cubicBezTo>
                        <a:cubicBezTo>
                          <a:pt x="0" y="42"/>
                          <a:pt x="7" y="49"/>
                          <a:pt x="7" y="49"/>
                        </a:cubicBez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Josefin Sans" panose="00000500000000000000" pitchFamily="2" charset="0"/>
                    </a:endParaRPr>
                  </a:p>
                </p:txBody>
              </p:sp>
            </p:grpSp>
          </p:grp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9C9F94A-D3CF-453D-A070-2753C90C5A00}"/>
              </a:ext>
            </a:extLst>
          </p:cNvPr>
          <p:cNvSpPr/>
          <p:nvPr/>
        </p:nvSpPr>
        <p:spPr>
          <a:xfrm>
            <a:off x="2455915" y="5595619"/>
            <a:ext cx="16671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600" spc="-5" dirty="0">
                <a:solidFill>
                  <a:srgbClr val="444748"/>
                </a:solidFill>
                <a:latin typeface="+mj-lt"/>
                <a:cs typeface="Carlito"/>
              </a:rPr>
              <a:t>Book It!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E50A33-AD25-469D-A704-F17B72E587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48" y="5566589"/>
            <a:ext cx="704389" cy="704389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presentationstemplate.com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11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9C2DB33-F5D5-400E-8CEA-7B1A7A154647}"/>
              </a:ext>
            </a:extLst>
          </p:cNvPr>
          <p:cNvGrpSpPr/>
          <p:nvPr/>
        </p:nvGrpSpPr>
        <p:grpSpPr>
          <a:xfrm>
            <a:off x="547141" y="690223"/>
            <a:ext cx="10913983" cy="5477553"/>
            <a:chOff x="547141" y="690223"/>
            <a:chExt cx="10913983" cy="547755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A38F081-5355-40EC-AD29-EDBD00F3DC7C}"/>
                </a:ext>
              </a:extLst>
            </p:cNvPr>
            <p:cNvGrpSpPr/>
            <p:nvPr/>
          </p:nvGrpSpPr>
          <p:grpSpPr>
            <a:xfrm>
              <a:off x="547141" y="1513366"/>
              <a:ext cx="4047165" cy="2102637"/>
              <a:chOff x="580572" y="1201474"/>
              <a:chExt cx="4047165" cy="210263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584E14-7044-4D0B-B340-A1C53BBE9269}"/>
                  </a:ext>
                </a:extLst>
              </p:cNvPr>
              <p:cNvSpPr/>
              <p:nvPr/>
            </p:nvSpPr>
            <p:spPr>
              <a:xfrm>
                <a:off x="580572" y="1201474"/>
                <a:ext cx="401964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400" b="1" dirty="0">
                    <a:solidFill>
                      <a:schemeClr val="accent1"/>
                    </a:solidFill>
                  </a:rPr>
                  <a:t>Business Model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B394646-77AF-4E02-BDB4-7925F363F4C7}"/>
                  </a:ext>
                </a:extLst>
              </p:cNvPr>
              <p:cNvSpPr/>
              <p:nvPr/>
            </p:nvSpPr>
            <p:spPr>
              <a:xfrm>
                <a:off x="608098" y="2657780"/>
                <a:ext cx="40196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 take a 10% commission on each transaction.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8D50A3C-11AB-4E63-B7D5-CAB629C1BEB8}"/>
                </a:ext>
              </a:extLst>
            </p:cNvPr>
            <p:cNvGrpSpPr/>
            <p:nvPr/>
          </p:nvGrpSpPr>
          <p:grpSpPr>
            <a:xfrm>
              <a:off x="2853128" y="690223"/>
              <a:ext cx="8607996" cy="5477553"/>
              <a:chOff x="2615728" y="690223"/>
              <a:chExt cx="8607996" cy="5477553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CBA06346-63B5-4FA4-9354-F6998E8174BC}"/>
                  </a:ext>
                </a:extLst>
              </p:cNvPr>
              <p:cNvGrpSpPr/>
              <p:nvPr/>
            </p:nvGrpSpPr>
            <p:grpSpPr>
              <a:xfrm>
                <a:off x="2615728" y="690223"/>
                <a:ext cx="6960543" cy="5477553"/>
                <a:chOff x="2440504" y="690223"/>
                <a:chExt cx="6960543" cy="547755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15733B7B-4AA9-48FB-82A3-FFD526DF54CB}"/>
                    </a:ext>
                  </a:extLst>
                </p:cNvPr>
                <p:cNvGrpSpPr/>
                <p:nvPr/>
              </p:nvGrpSpPr>
              <p:grpSpPr>
                <a:xfrm>
                  <a:off x="2440504" y="690223"/>
                  <a:ext cx="6960543" cy="5477553"/>
                  <a:chOff x="2440504" y="690223"/>
                  <a:chExt cx="6960543" cy="5477553"/>
                </a:xfrm>
              </p:grpSpPr>
              <p:sp>
                <p:nvSpPr>
                  <p:cNvPr id="3" name="Rectangle: Rounded Corners 2">
                    <a:extLst>
                      <a:ext uri="{FF2B5EF4-FFF2-40B4-BE49-F238E27FC236}">
                        <a16:creationId xmlns:a16="http://schemas.microsoft.com/office/drawing/2014/main" id="{23592F59-1726-4173-9192-111EF8CE6A10}"/>
                      </a:ext>
                    </a:extLst>
                  </p:cNvPr>
                  <p:cNvSpPr/>
                  <p:nvPr/>
                </p:nvSpPr>
                <p:spPr>
                  <a:xfrm>
                    <a:off x="2440504" y="4341925"/>
                    <a:ext cx="2320181" cy="1825851"/>
                  </a:xfrm>
                  <a:prstGeom prst="roundRect">
                    <a:avLst>
                      <a:gd name="adj" fmla="val 7053"/>
                    </a:avLst>
                  </a:prstGeom>
                  <a:solidFill>
                    <a:schemeClr val="accent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825500" dist="38100" dir="8100000" sx="97000" sy="97000" algn="tr" rotWithShape="0">
                      <a:prstClr val="black">
                        <a:alpha val="14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  <p:sp>
                <p:nvSpPr>
                  <p:cNvPr id="4" name="Rectangle: Rounded Corners 3">
                    <a:extLst>
                      <a:ext uri="{FF2B5EF4-FFF2-40B4-BE49-F238E27FC236}">
                        <a16:creationId xmlns:a16="http://schemas.microsoft.com/office/drawing/2014/main" id="{FB8873FF-28F9-43B8-8285-68D9F58E7D16}"/>
                      </a:ext>
                    </a:extLst>
                  </p:cNvPr>
                  <p:cNvSpPr/>
                  <p:nvPr/>
                </p:nvSpPr>
                <p:spPr>
                  <a:xfrm>
                    <a:off x="4760685" y="2516074"/>
                    <a:ext cx="2320181" cy="1825851"/>
                  </a:xfrm>
                  <a:prstGeom prst="roundRect">
                    <a:avLst>
                      <a:gd name="adj" fmla="val 8643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825500" dist="38100" dir="8100000" sx="97000" sy="97000" algn="tr" rotWithShape="0">
                      <a:prstClr val="black">
                        <a:alpha val="14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  <p:sp>
                <p:nvSpPr>
                  <p:cNvPr id="5" name="Rectangle: Rounded Corners 4">
                    <a:extLst>
                      <a:ext uri="{FF2B5EF4-FFF2-40B4-BE49-F238E27FC236}">
                        <a16:creationId xmlns:a16="http://schemas.microsoft.com/office/drawing/2014/main" id="{56FA8AEA-FAB5-4F43-950A-24C0C3B229F6}"/>
                      </a:ext>
                    </a:extLst>
                  </p:cNvPr>
                  <p:cNvSpPr/>
                  <p:nvPr/>
                </p:nvSpPr>
                <p:spPr>
                  <a:xfrm>
                    <a:off x="7080866" y="690223"/>
                    <a:ext cx="2320181" cy="1825851"/>
                  </a:xfrm>
                  <a:prstGeom prst="roundRect">
                    <a:avLst>
                      <a:gd name="adj" fmla="val 8643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825500" dist="38100" dir="8100000" sx="97000" sy="97000" algn="tr" rotWithShape="0">
                      <a:prstClr val="black">
                        <a:alpha val="14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  <p:sp>
                <p:nvSpPr>
                  <p:cNvPr id="10" name="object 9">
                    <a:extLst>
                      <a:ext uri="{FF2B5EF4-FFF2-40B4-BE49-F238E27FC236}">
                        <a16:creationId xmlns:a16="http://schemas.microsoft.com/office/drawing/2014/main" id="{37C55964-8596-459F-831E-D3035140DC97}"/>
                      </a:ext>
                    </a:extLst>
                  </p:cNvPr>
                  <p:cNvSpPr txBox="1"/>
                  <p:nvPr/>
                </p:nvSpPr>
                <p:spPr>
                  <a:xfrm>
                    <a:off x="2777978" y="5028790"/>
                    <a:ext cx="1645231" cy="627736"/>
                  </a:xfrm>
                  <a:prstGeom prst="rect">
                    <a:avLst/>
                  </a:prstGeom>
                </p:spPr>
                <p:txBody>
                  <a:bodyPr vert="horz" wrap="square" lIns="0" tIns="12065" rIns="0" bIns="0" rtlCol="0">
                    <a:spAutoFit/>
                  </a:bodyPr>
                  <a:lstStyle/>
                  <a:p>
                    <a:pPr marL="12700" algn="ctr">
                      <a:lnSpc>
                        <a:spcPct val="100000"/>
                      </a:lnSpc>
                      <a:spcBef>
                        <a:spcPts val="95"/>
                      </a:spcBef>
                    </a:pPr>
                    <a:r>
                      <a:rPr sz="4000" b="1" spc="-10" dirty="0">
                        <a:solidFill>
                          <a:srgbClr val="FFFFFF"/>
                        </a:solidFill>
                        <a:latin typeface="+mj-lt"/>
                        <a:cs typeface="Carlito"/>
                      </a:rPr>
                      <a:t>10.6M</a:t>
                    </a:r>
                    <a:endParaRPr sz="4000" dirty="0">
                      <a:latin typeface="+mj-lt"/>
                      <a:cs typeface="Carlito"/>
                    </a:endParaRPr>
                  </a:p>
                </p:txBody>
              </p:sp>
              <p:sp>
                <p:nvSpPr>
                  <p:cNvPr id="11" name="object 10">
                    <a:extLst>
                      <a:ext uri="{FF2B5EF4-FFF2-40B4-BE49-F238E27FC236}">
                        <a16:creationId xmlns:a16="http://schemas.microsoft.com/office/drawing/2014/main" id="{1C88B300-7512-41E9-8FC8-A47694FA0517}"/>
                      </a:ext>
                    </a:extLst>
                  </p:cNvPr>
                  <p:cNvSpPr txBox="1"/>
                  <p:nvPr/>
                </p:nvSpPr>
                <p:spPr>
                  <a:xfrm>
                    <a:off x="5443890" y="3050221"/>
                    <a:ext cx="1281030" cy="757555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4800" b="1" dirty="0">
                        <a:solidFill>
                          <a:schemeClr val="accent1"/>
                        </a:solidFill>
                        <a:latin typeface="+mj-lt"/>
                        <a:cs typeface="Carlito"/>
                      </a:rPr>
                      <a:t>$20</a:t>
                    </a:r>
                    <a:endParaRPr sz="4800" dirty="0">
                      <a:solidFill>
                        <a:schemeClr val="accent1"/>
                      </a:solidFill>
                      <a:latin typeface="+mj-lt"/>
                      <a:cs typeface="Carlito"/>
                    </a:endParaRPr>
                  </a:p>
                </p:txBody>
              </p:sp>
              <p:sp>
                <p:nvSpPr>
                  <p:cNvPr id="12" name="object 11">
                    <a:extLst>
                      <a:ext uri="{FF2B5EF4-FFF2-40B4-BE49-F238E27FC236}">
                        <a16:creationId xmlns:a16="http://schemas.microsoft.com/office/drawing/2014/main" id="{CCE859EC-543A-434D-ABB1-3C6826429AF4}"/>
                      </a:ext>
                    </a:extLst>
                  </p:cNvPr>
                  <p:cNvSpPr txBox="1"/>
                  <p:nvPr/>
                </p:nvSpPr>
                <p:spPr>
                  <a:xfrm>
                    <a:off x="7342748" y="1224370"/>
                    <a:ext cx="1937267" cy="757555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4800" b="1" dirty="0">
                        <a:solidFill>
                          <a:schemeClr val="accent1"/>
                        </a:solidFill>
                        <a:latin typeface="+mj-lt"/>
                        <a:cs typeface="Carlito"/>
                      </a:rPr>
                      <a:t>$200M</a:t>
                    </a:r>
                    <a:endParaRPr sz="4800" dirty="0">
                      <a:solidFill>
                        <a:schemeClr val="accent1"/>
                      </a:solidFill>
                      <a:latin typeface="+mj-lt"/>
                      <a:cs typeface="Carlito"/>
                    </a:endParaRPr>
                  </a:p>
                </p:txBody>
              </p:sp>
            </p:grpSp>
            <p:sp>
              <p:nvSpPr>
                <p:cNvPr id="18" name="object 238">
                  <a:extLst>
                    <a:ext uri="{FF2B5EF4-FFF2-40B4-BE49-F238E27FC236}">
                      <a16:creationId xmlns:a16="http://schemas.microsoft.com/office/drawing/2014/main" id="{4FA95A8D-C6D7-4AB6-A04A-1C06E4F42C3B}"/>
                    </a:ext>
                  </a:extLst>
                </p:cNvPr>
                <p:cNvSpPr/>
                <p:nvPr/>
              </p:nvSpPr>
              <p:spPr>
                <a:xfrm rot="9284776" flipH="1">
                  <a:off x="4465929" y="4390592"/>
                  <a:ext cx="953710" cy="413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034" h="231775">
                      <a:moveTo>
                        <a:pt x="518120" y="81969"/>
                      </a:moveTo>
                      <a:lnTo>
                        <a:pt x="156251" y="81969"/>
                      </a:lnTo>
                      <a:lnTo>
                        <a:pt x="201994" y="86264"/>
                      </a:lnTo>
                      <a:lnTo>
                        <a:pt x="249022" y="96460"/>
                      </a:lnTo>
                      <a:lnTo>
                        <a:pt x="296640" y="112521"/>
                      </a:lnTo>
                      <a:lnTo>
                        <a:pt x="344156" y="134409"/>
                      </a:lnTo>
                      <a:lnTo>
                        <a:pt x="390874" y="162086"/>
                      </a:lnTo>
                      <a:lnTo>
                        <a:pt x="336755" y="231671"/>
                      </a:lnTo>
                      <a:lnTo>
                        <a:pt x="533768" y="207047"/>
                      </a:lnTo>
                      <a:lnTo>
                        <a:pt x="518120" y="81969"/>
                      </a:lnTo>
                      <a:close/>
                    </a:path>
                    <a:path w="534034" h="231775">
                      <a:moveTo>
                        <a:pt x="208607" y="0"/>
                      </a:moveTo>
                      <a:lnTo>
                        <a:pt x="163200" y="3788"/>
                      </a:lnTo>
                      <a:lnTo>
                        <a:pt x="121044" y="14062"/>
                      </a:lnTo>
                      <a:lnTo>
                        <a:pt x="82958" y="30809"/>
                      </a:lnTo>
                      <a:lnTo>
                        <a:pt x="33112" y="70440"/>
                      </a:lnTo>
                      <a:lnTo>
                        <a:pt x="0" y="124571"/>
                      </a:lnTo>
                      <a:lnTo>
                        <a:pt x="33666" y="104878"/>
                      </a:lnTo>
                      <a:lnTo>
                        <a:pt x="71393" y="91239"/>
                      </a:lnTo>
                      <a:lnTo>
                        <a:pt x="112486" y="83615"/>
                      </a:lnTo>
                      <a:lnTo>
                        <a:pt x="156251" y="81969"/>
                      </a:lnTo>
                      <a:lnTo>
                        <a:pt x="518120" y="81969"/>
                      </a:lnTo>
                      <a:lnTo>
                        <a:pt x="517721" y="78778"/>
                      </a:lnTo>
                      <a:lnTo>
                        <a:pt x="455667" y="78778"/>
                      </a:lnTo>
                      <a:lnTo>
                        <a:pt x="406320" y="49952"/>
                      </a:lnTo>
                      <a:lnTo>
                        <a:pt x="356120" y="27674"/>
                      </a:lnTo>
                      <a:lnTo>
                        <a:pt x="305888" y="11930"/>
                      </a:lnTo>
                      <a:lnTo>
                        <a:pt x="256443" y="2710"/>
                      </a:lnTo>
                      <a:lnTo>
                        <a:pt x="208607" y="0"/>
                      </a:lnTo>
                      <a:close/>
                    </a:path>
                    <a:path w="534034" h="231775">
                      <a:moveTo>
                        <a:pt x="509122" y="10047"/>
                      </a:moveTo>
                      <a:lnTo>
                        <a:pt x="455667" y="78778"/>
                      </a:lnTo>
                      <a:lnTo>
                        <a:pt x="517721" y="78778"/>
                      </a:lnTo>
                      <a:lnTo>
                        <a:pt x="509122" y="1004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9" name="object 238">
                  <a:extLst>
                    <a:ext uri="{FF2B5EF4-FFF2-40B4-BE49-F238E27FC236}">
                      <a16:creationId xmlns:a16="http://schemas.microsoft.com/office/drawing/2014/main" id="{A1D746B1-A840-47C4-BC36-C7B7DE770BBF}"/>
                    </a:ext>
                  </a:extLst>
                </p:cNvPr>
                <p:cNvSpPr/>
                <p:nvPr/>
              </p:nvSpPr>
              <p:spPr>
                <a:xfrm rot="9284776" flipH="1">
                  <a:off x="6767640" y="2587226"/>
                  <a:ext cx="953710" cy="413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034" h="231775">
                      <a:moveTo>
                        <a:pt x="518120" y="81969"/>
                      </a:moveTo>
                      <a:lnTo>
                        <a:pt x="156251" y="81969"/>
                      </a:lnTo>
                      <a:lnTo>
                        <a:pt x="201994" y="86264"/>
                      </a:lnTo>
                      <a:lnTo>
                        <a:pt x="249022" y="96460"/>
                      </a:lnTo>
                      <a:lnTo>
                        <a:pt x="296640" y="112521"/>
                      </a:lnTo>
                      <a:lnTo>
                        <a:pt x="344156" y="134409"/>
                      </a:lnTo>
                      <a:lnTo>
                        <a:pt x="390874" y="162086"/>
                      </a:lnTo>
                      <a:lnTo>
                        <a:pt x="336755" y="231671"/>
                      </a:lnTo>
                      <a:lnTo>
                        <a:pt x="533768" y="207047"/>
                      </a:lnTo>
                      <a:lnTo>
                        <a:pt x="518120" y="81969"/>
                      </a:lnTo>
                      <a:close/>
                    </a:path>
                    <a:path w="534034" h="231775">
                      <a:moveTo>
                        <a:pt x="208607" y="0"/>
                      </a:moveTo>
                      <a:lnTo>
                        <a:pt x="163200" y="3788"/>
                      </a:lnTo>
                      <a:lnTo>
                        <a:pt x="121044" y="14062"/>
                      </a:lnTo>
                      <a:lnTo>
                        <a:pt x="82958" y="30809"/>
                      </a:lnTo>
                      <a:lnTo>
                        <a:pt x="33112" y="70440"/>
                      </a:lnTo>
                      <a:lnTo>
                        <a:pt x="0" y="124571"/>
                      </a:lnTo>
                      <a:lnTo>
                        <a:pt x="33666" y="104878"/>
                      </a:lnTo>
                      <a:lnTo>
                        <a:pt x="71393" y="91239"/>
                      </a:lnTo>
                      <a:lnTo>
                        <a:pt x="112486" y="83615"/>
                      </a:lnTo>
                      <a:lnTo>
                        <a:pt x="156251" y="81969"/>
                      </a:lnTo>
                      <a:lnTo>
                        <a:pt x="518120" y="81969"/>
                      </a:lnTo>
                      <a:lnTo>
                        <a:pt x="517721" y="78778"/>
                      </a:lnTo>
                      <a:lnTo>
                        <a:pt x="455667" y="78778"/>
                      </a:lnTo>
                      <a:lnTo>
                        <a:pt x="406320" y="49952"/>
                      </a:lnTo>
                      <a:lnTo>
                        <a:pt x="356120" y="27674"/>
                      </a:lnTo>
                      <a:lnTo>
                        <a:pt x="305888" y="11930"/>
                      </a:lnTo>
                      <a:lnTo>
                        <a:pt x="256443" y="2710"/>
                      </a:lnTo>
                      <a:lnTo>
                        <a:pt x="208607" y="0"/>
                      </a:lnTo>
                      <a:close/>
                    </a:path>
                    <a:path w="534034" h="231775">
                      <a:moveTo>
                        <a:pt x="509122" y="10047"/>
                      </a:moveTo>
                      <a:lnTo>
                        <a:pt x="455667" y="78778"/>
                      </a:lnTo>
                      <a:lnTo>
                        <a:pt x="517721" y="78778"/>
                      </a:lnTo>
                      <a:lnTo>
                        <a:pt x="509122" y="1004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7314876-A5CC-4CAB-85CA-506961FE53DC}"/>
                  </a:ext>
                </a:extLst>
              </p:cNvPr>
              <p:cNvGrpSpPr/>
              <p:nvPr/>
            </p:nvGrpSpPr>
            <p:grpSpPr>
              <a:xfrm>
                <a:off x="5132758" y="5028790"/>
                <a:ext cx="2008563" cy="770492"/>
                <a:chOff x="5690684" y="2188326"/>
                <a:chExt cx="2008563" cy="770492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F228446F-7C40-42C6-97ED-6BC8019F8DF5}"/>
                    </a:ext>
                  </a:extLst>
                </p:cNvPr>
                <p:cNvSpPr/>
                <p:nvPr/>
              </p:nvSpPr>
              <p:spPr>
                <a:xfrm>
                  <a:off x="5690684" y="2188326"/>
                  <a:ext cx="200856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Trips W/AB&amp;B</a:t>
                  </a: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99383E7-1025-47B7-BCA2-988803DE28BC}"/>
                    </a:ext>
                  </a:extLst>
                </p:cNvPr>
                <p:cNvSpPr/>
                <p:nvPr/>
              </p:nvSpPr>
              <p:spPr>
                <a:xfrm>
                  <a:off x="5690684" y="2589486"/>
                  <a:ext cx="1689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Share of Market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31740FA-FA4D-450F-BD0A-C43CCB805214}"/>
                  </a:ext>
                </a:extLst>
              </p:cNvPr>
              <p:cNvGrpSpPr/>
              <p:nvPr/>
            </p:nvGrpSpPr>
            <p:grpSpPr>
              <a:xfrm>
                <a:off x="7517972" y="3043752"/>
                <a:ext cx="2158540" cy="770492"/>
                <a:chOff x="8323613" y="2116948"/>
                <a:chExt cx="2158540" cy="770492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0DDDAFC-695D-464C-A2B6-0AA4E28BBA9B}"/>
                    </a:ext>
                  </a:extLst>
                </p:cNvPr>
                <p:cNvSpPr/>
                <p:nvPr/>
              </p:nvSpPr>
              <p:spPr>
                <a:xfrm>
                  <a:off x="8323613" y="2116948"/>
                  <a:ext cx="116788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Avg Fee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87A8FFE-B400-48F0-BFD2-1EDA62025783}"/>
                    </a:ext>
                  </a:extLst>
                </p:cNvPr>
                <p:cNvSpPr/>
                <p:nvPr/>
              </p:nvSpPr>
              <p:spPr>
                <a:xfrm>
                  <a:off x="8323613" y="2518108"/>
                  <a:ext cx="215854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$70/night @ 3 nights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C208BB6-F3C2-4D17-A56E-5366EFDB6BB6}"/>
                  </a:ext>
                </a:extLst>
              </p:cNvPr>
              <p:cNvGrpSpPr/>
              <p:nvPr/>
            </p:nvGrpSpPr>
            <p:grpSpPr>
              <a:xfrm>
                <a:off x="9932217" y="1217901"/>
                <a:ext cx="1291507" cy="770492"/>
                <a:chOff x="8561200" y="2116948"/>
                <a:chExt cx="1291507" cy="770492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2BE3FD8-4CFA-4919-A913-57123108C4E0}"/>
                    </a:ext>
                  </a:extLst>
                </p:cNvPr>
                <p:cNvSpPr/>
                <p:nvPr/>
              </p:nvSpPr>
              <p:spPr>
                <a:xfrm>
                  <a:off x="8561200" y="2116948"/>
                  <a:ext cx="129150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Revenue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57789670-667B-4E14-AAC3-96F4098D8E66}"/>
                    </a:ext>
                  </a:extLst>
                </p:cNvPr>
                <p:cNvSpPr/>
                <p:nvPr/>
              </p:nvSpPr>
              <p:spPr>
                <a:xfrm>
                  <a:off x="8561200" y="2518108"/>
                  <a:ext cx="119135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2008-2011</a:t>
                  </a:r>
                </a:p>
              </p:txBody>
            </p:sp>
          </p:grp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35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97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7">
            <a:extLst>
              <a:ext uri="{FF2B5EF4-FFF2-40B4-BE49-F238E27FC236}">
                <a16:creationId xmlns:a16="http://schemas.microsoft.com/office/drawing/2014/main" id="{E55C1419-6EA9-449B-BF49-538390D3415C}"/>
              </a:ext>
            </a:extLst>
          </p:cNvPr>
          <p:cNvSpPr txBox="1"/>
          <p:nvPr/>
        </p:nvSpPr>
        <p:spPr>
          <a:xfrm>
            <a:off x="5238890" y="1580203"/>
            <a:ext cx="1696898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Affordable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rlito"/>
            </a:endParaRPr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6A2B72BA-0B57-4A19-BD7E-E1BD07056E87}"/>
              </a:ext>
            </a:extLst>
          </p:cNvPr>
          <p:cNvSpPr txBox="1"/>
          <p:nvPr/>
        </p:nvSpPr>
        <p:spPr>
          <a:xfrm>
            <a:off x="5484739" y="5914140"/>
            <a:ext cx="1292898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Exp</a:t>
            </a:r>
            <a:r>
              <a:rPr lang="en-US" b="1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ens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i</a:t>
            </a:r>
            <a:r>
              <a:rPr lang="en-US" b="1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v</a:t>
            </a:r>
            <a:r>
              <a:rPr lang="en-US" b="1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rlito"/>
            </a:endParaRPr>
          </a:p>
        </p:txBody>
      </p:sp>
      <p:sp>
        <p:nvSpPr>
          <p:cNvPr id="27" name="object 9">
            <a:extLst>
              <a:ext uri="{FF2B5EF4-FFF2-40B4-BE49-F238E27FC236}">
                <a16:creationId xmlns:a16="http://schemas.microsoft.com/office/drawing/2014/main" id="{ED0612B0-9BB0-4554-AB3E-C53F6DC4DE8D}"/>
              </a:ext>
            </a:extLst>
          </p:cNvPr>
          <p:cNvSpPr txBox="1"/>
          <p:nvPr/>
        </p:nvSpPr>
        <p:spPr>
          <a:xfrm>
            <a:off x="9838902" y="3535708"/>
            <a:ext cx="1896110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Online</a:t>
            </a:r>
            <a:r>
              <a:rPr lang="en-US" b="1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 </a:t>
            </a:r>
            <a:r>
              <a:rPr lang="en-US" b="1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Transaction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rlito"/>
            </a:endParaRPr>
          </a:p>
        </p:txBody>
      </p:sp>
      <p:sp>
        <p:nvSpPr>
          <p:cNvPr id="28" name="object 10">
            <a:extLst>
              <a:ext uri="{FF2B5EF4-FFF2-40B4-BE49-F238E27FC236}">
                <a16:creationId xmlns:a16="http://schemas.microsoft.com/office/drawing/2014/main" id="{4AC760B8-FD7F-4EB9-A210-88F5B3FFC373}"/>
              </a:ext>
            </a:extLst>
          </p:cNvPr>
          <p:cNvSpPr txBox="1"/>
          <p:nvPr/>
        </p:nvSpPr>
        <p:spPr>
          <a:xfrm>
            <a:off x="456987" y="3540715"/>
            <a:ext cx="195135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Offline</a:t>
            </a:r>
            <a:r>
              <a:rPr lang="en-US" b="1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 </a:t>
            </a:r>
            <a:r>
              <a:rPr lang="en-US" b="1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Transaction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rlito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0B93347-A9D4-4E15-848E-3BAE3A3D7EF9}"/>
              </a:ext>
            </a:extLst>
          </p:cNvPr>
          <p:cNvGrpSpPr/>
          <p:nvPr/>
        </p:nvGrpSpPr>
        <p:grpSpPr>
          <a:xfrm>
            <a:off x="2924568" y="1911921"/>
            <a:ext cx="2117754" cy="1394176"/>
            <a:chOff x="3818490" y="1310204"/>
            <a:chExt cx="2314955" cy="1524000"/>
          </a:xfrm>
        </p:grpSpPr>
        <p:sp>
          <p:nvSpPr>
            <p:cNvPr id="30" name="object 15">
              <a:extLst>
                <a:ext uri="{FF2B5EF4-FFF2-40B4-BE49-F238E27FC236}">
                  <a16:creationId xmlns:a16="http://schemas.microsoft.com/office/drawing/2014/main" id="{10F5043F-35EE-430C-B2C6-70E9229B1994}"/>
                </a:ext>
              </a:extLst>
            </p:cNvPr>
            <p:cNvSpPr/>
            <p:nvPr/>
          </p:nvSpPr>
          <p:spPr>
            <a:xfrm>
              <a:off x="4284072" y="1936568"/>
              <a:ext cx="1383791" cy="3977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31" name="object 16">
              <a:extLst>
                <a:ext uri="{FF2B5EF4-FFF2-40B4-BE49-F238E27FC236}">
                  <a16:creationId xmlns:a16="http://schemas.microsoft.com/office/drawing/2014/main" id="{042B6E93-F494-402F-B081-77B9C5117DB6}"/>
                </a:ext>
              </a:extLst>
            </p:cNvPr>
            <p:cNvSpPr/>
            <p:nvPr/>
          </p:nvSpPr>
          <p:spPr>
            <a:xfrm>
              <a:off x="4531722" y="1310204"/>
              <a:ext cx="888491" cy="5608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32" name="object 17">
              <a:extLst>
                <a:ext uri="{FF2B5EF4-FFF2-40B4-BE49-F238E27FC236}">
                  <a16:creationId xmlns:a16="http://schemas.microsoft.com/office/drawing/2014/main" id="{584C7C76-5FB8-4213-88B9-88246BD1ED38}"/>
                </a:ext>
              </a:extLst>
            </p:cNvPr>
            <p:cNvSpPr/>
            <p:nvPr/>
          </p:nvSpPr>
          <p:spPr>
            <a:xfrm>
              <a:off x="3818490" y="2399865"/>
              <a:ext cx="2314955" cy="4343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F113707-3810-40AE-A1FF-53FAEAEE9150}"/>
              </a:ext>
            </a:extLst>
          </p:cNvPr>
          <p:cNvGrpSpPr/>
          <p:nvPr/>
        </p:nvGrpSpPr>
        <p:grpSpPr>
          <a:xfrm>
            <a:off x="3355557" y="4553195"/>
            <a:ext cx="1255776" cy="960016"/>
            <a:chOff x="3818490" y="4490792"/>
            <a:chExt cx="1255776" cy="960016"/>
          </a:xfrm>
        </p:grpSpPr>
        <p:sp>
          <p:nvSpPr>
            <p:cNvPr id="38" name="object 18">
              <a:extLst>
                <a:ext uri="{FF2B5EF4-FFF2-40B4-BE49-F238E27FC236}">
                  <a16:creationId xmlns:a16="http://schemas.microsoft.com/office/drawing/2014/main" id="{62E0D305-55B2-42EA-BEE3-3973DF830412}"/>
                </a:ext>
              </a:extLst>
            </p:cNvPr>
            <p:cNvSpPr/>
            <p:nvPr/>
          </p:nvSpPr>
          <p:spPr>
            <a:xfrm>
              <a:off x="3818490" y="4490792"/>
              <a:ext cx="1255776" cy="4297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9">
              <a:extLst>
                <a:ext uri="{FF2B5EF4-FFF2-40B4-BE49-F238E27FC236}">
                  <a16:creationId xmlns:a16="http://schemas.microsoft.com/office/drawing/2014/main" id="{EDB50A11-F74F-4D41-8FDD-6EE1FFB4E567}"/>
                </a:ext>
              </a:extLst>
            </p:cNvPr>
            <p:cNvSpPr/>
            <p:nvPr/>
          </p:nvSpPr>
          <p:spPr>
            <a:xfrm>
              <a:off x="3818490" y="5016469"/>
              <a:ext cx="1221909" cy="4343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14">
            <a:extLst>
              <a:ext uri="{FF2B5EF4-FFF2-40B4-BE49-F238E27FC236}">
                <a16:creationId xmlns:a16="http://schemas.microsoft.com/office/drawing/2014/main" id="{CD327510-4B8E-4B3F-90D4-9415CE27E5A3}"/>
              </a:ext>
            </a:extLst>
          </p:cNvPr>
          <p:cNvSpPr/>
          <p:nvPr/>
        </p:nvSpPr>
        <p:spPr>
          <a:xfrm>
            <a:off x="7646270" y="4851480"/>
            <a:ext cx="1729739" cy="4617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41CB3D7-A68A-4F65-A55C-E2C85921E251}"/>
              </a:ext>
            </a:extLst>
          </p:cNvPr>
          <p:cNvSpPr/>
          <p:nvPr/>
        </p:nvSpPr>
        <p:spPr>
          <a:xfrm>
            <a:off x="2952207" y="238923"/>
            <a:ext cx="62875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400" b="1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</a:t>
            </a:r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F54331E-545B-4550-AC36-0C6478614D9C}"/>
              </a:ext>
            </a:extLst>
          </p:cNvPr>
          <p:cNvCxnSpPr/>
          <p:nvPr/>
        </p:nvCxnSpPr>
        <p:spPr>
          <a:xfrm flipH="1">
            <a:off x="6078677" y="1975643"/>
            <a:ext cx="17324" cy="3904994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BBC9951-1137-4C91-9744-D3D78E302ECD}"/>
              </a:ext>
            </a:extLst>
          </p:cNvPr>
          <p:cNvCxnSpPr/>
          <p:nvPr/>
        </p:nvCxnSpPr>
        <p:spPr>
          <a:xfrm>
            <a:off x="2222785" y="3856014"/>
            <a:ext cx="7703830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7973388" y="2267525"/>
            <a:ext cx="661342" cy="731264"/>
          </a:xfrm>
          <a:prstGeom prst="rect">
            <a:avLst/>
          </a:prstGeom>
        </p:spPr>
      </p:pic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55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A9E083C1-7C83-4F67-BE1D-548B82D96D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495E3-089A-420C-B60E-1CF4015A68EB}"/>
              </a:ext>
            </a:extLst>
          </p:cNvPr>
          <p:cNvSpPr/>
          <p:nvPr/>
        </p:nvSpPr>
        <p:spPr>
          <a:xfrm>
            <a:off x="1370830" y="2068301"/>
            <a:ext cx="9832411" cy="3073970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82" name="Rectangle: Top Corners Rounded 6">
            <a:extLst>
              <a:ext uri="{FF2B5EF4-FFF2-40B4-BE49-F238E27FC236}">
                <a16:creationId xmlns:a16="http://schemas.microsoft.com/office/drawing/2014/main" id="{63B585AC-85C5-48E4-B5E4-8C61D0C03546}"/>
              </a:ext>
            </a:extLst>
          </p:cNvPr>
          <p:cNvSpPr/>
          <p:nvPr/>
        </p:nvSpPr>
        <p:spPr>
          <a:xfrm rot="16200000">
            <a:off x="6216063" y="804203"/>
            <a:ext cx="797481" cy="3256195"/>
          </a:xfrm>
          <a:prstGeom prst="round2SameRect">
            <a:avLst>
              <a:gd name="adj1" fmla="val 10204"/>
              <a:gd name="adj2" fmla="val 246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403225" algn="l"/>
              </a:tabLst>
            </a:pPr>
            <a:r>
              <a:rPr lang="en-US" dirty="0">
                <a:solidFill>
                  <a:schemeClr val="bg1"/>
                </a:solidFill>
              </a:rPr>
              <a:t>Market </a:t>
            </a:r>
            <a:r>
              <a:rPr lang="en-US" dirty="0" smtClean="0">
                <a:solidFill>
                  <a:schemeClr val="bg1"/>
                </a:solidFill>
              </a:rPr>
              <a:t>Adoption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63B585AC-85C5-48E4-B5E4-8C61D0C03546}"/>
              </a:ext>
            </a:extLst>
          </p:cNvPr>
          <p:cNvSpPr/>
          <p:nvPr/>
        </p:nvSpPr>
        <p:spPr>
          <a:xfrm rot="16200000">
            <a:off x="5888296" y="-2483906"/>
            <a:ext cx="797481" cy="9832410"/>
          </a:xfrm>
          <a:prstGeom prst="round2SameRect">
            <a:avLst>
              <a:gd name="adj1" fmla="val 10204"/>
              <a:gd name="adj2" fmla="val 246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B0DB9E-EC95-4D61-BA96-331F9FB92B9B}"/>
              </a:ext>
            </a:extLst>
          </p:cNvPr>
          <p:cNvSpPr/>
          <p:nvPr/>
        </p:nvSpPr>
        <p:spPr>
          <a:xfrm>
            <a:off x="2273725" y="2078840"/>
            <a:ext cx="1018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Events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679429" y="2982673"/>
            <a:ext cx="2207523" cy="1824901"/>
            <a:chOff x="1411410" y="3802106"/>
            <a:chExt cx="2207523" cy="182490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8AC1E5B-861F-4B7A-B10D-4E8019F42FE9}"/>
                </a:ext>
              </a:extLst>
            </p:cNvPr>
            <p:cNvGrpSpPr/>
            <p:nvPr/>
          </p:nvGrpSpPr>
          <p:grpSpPr>
            <a:xfrm>
              <a:off x="1411410" y="3802106"/>
              <a:ext cx="1899746" cy="307777"/>
              <a:chOff x="1408014" y="3619023"/>
              <a:chExt cx="1899746" cy="307777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6612824-9298-40D9-909A-3CC09DC7E85A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15760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Octoberfest (6M) 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06C33C6-C009-415A-8299-E5B26D063C30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534B3F33-D329-4F42-984D-B49BCD96AA48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E639F3A3-80E4-4CC0-8DA3-EAFE8F0682BA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177569B-21C7-45C6-96FB-469B292E212C}"/>
                </a:ext>
              </a:extLst>
            </p:cNvPr>
            <p:cNvGrpSpPr/>
            <p:nvPr/>
          </p:nvGrpSpPr>
          <p:grpSpPr>
            <a:xfrm>
              <a:off x="1411410" y="4181387"/>
              <a:ext cx="1741050" cy="307777"/>
              <a:chOff x="1408014" y="3619023"/>
              <a:chExt cx="1741050" cy="30777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DD15977-5BDF-4642-BA8E-AEF3995D125F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141737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Cebit (700,000)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B974AB1-A583-4FAF-88CF-8C4E269C7AA2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A26D9804-6ADE-4E9B-ADC8-31870EAC490A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E27A34A1-F200-46C3-A2E2-D91578889A0E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12E2731-B4E2-4603-9C6C-1F6D62048B3B}"/>
                </a:ext>
              </a:extLst>
            </p:cNvPr>
            <p:cNvGrpSpPr/>
            <p:nvPr/>
          </p:nvGrpSpPr>
          <p:grpSpPr>
            <a:xfrm>
              <a:off x="1411410" y="4560668"/>
              <a:ext cx="1890128" cy="307777"/>
              <a:chOff x="1408014" y="3619023"/>
              <a:chExt cx="1890128" cy="30777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DF434BC-D49F-4B6E-89C4-16256F9B757D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156645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Summerfest (1M)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0EDC977-DB5C-4A73-9020-2122E17A370B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7A56BB1-6AA5-4A9E-AE50-45A6BCFD6D42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EEAC185E-DD6C-47B6-BE32-9026DE0C9C23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3DA416A-1EEB-4CBF-8D06-047ECAEC518C}"/>
                </a:ext>
              </a:extLst>
            </p:cNvPr>
            <p:cNvGrpSpPr/>
            <p:nvPr/>
          </p:nvGrpSpPr>
          <p:grpSpPr>
            <a:xfrm>
              <a:off x="1411410" y="4939949"/>
              <a:ext cx="1646472" cy="307777"/>
              <a:chOff x="1408014" y="3619023"/>
              <a:chExt cx="1646472" cy="307777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8F3A316-F0EF-40B5-8244-67829FFAD956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132279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Eurocup(3M+)</a:t>
                </a: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6405DCA1-843F-43DE-AE10-3D512BE45B41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D290C7DA-DC90-4B9E-89FA-E5DEB0AF96DC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347818E6-A29C-4FDE-922E-6A635E1F5BA6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04D98CB-9139-44AA-BA32-26707A8D8FA0}"/>
                </a:ext>
              </a:extLst>
            </p:cNvPr>
            <p:cNvGrpSpPr/>
            <p:nvPr/>
          </p:nvGrpSpPr>
          <p:grpSpPr>
            <a:xfrm>
              <a:off x="1411410" y="5319230"/>
              <a:ext cx="2207523" cy="307777"/>
              <a:chOff x="1408014" y="3619023"/>
              <a:chExt cx="2207523" cy="307777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FC819AD-0A82-4E59-8D87-F24E564F6DE0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188384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Mardi Gras (800,000)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08021EA-957B-4542-B0DE-9EBCA730C72C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8180D769-2C43-4731-B06B-DFE57CFD12F0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78D10F82-4160-4520-88FA-87BAE933C3FD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F5E745D-8A95-4A77-8EC7-1BEC80DBEA4A}"/>
              </a:ext>
            </a:extLst>
          </p:cNvPr>
          <p:cNvGrpSpPr/>
          <p:nvPr/>
        </p:nvGrpSpPr>
        <p:grpSpPr>
          <a:xfrm>
            <a:off x="5693699" y="2068301"/>
            <a:ext cx="2074607" cy="708937"/>
            <a:chOff x="1506873" y="2622789"/>
            <a:chExt cx="2074607" cy="70893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E4D687E-38A1-4C36-BF96-E569B9787B0D}"/>
                </a:ext>
              </a:extLst>
            </p:cNvPr>
            <p:cNvSpPr/>
            <p:nvPr/>
          </p:nvSpPr>
          <p:spPr>
            <a:xfrm>
              <a:off x="1506873" y="2622789"/>
              <a:ext cx="178760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Partnerships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4635B8D-C553-4DEA-9795-65A8AAD08E1A}"/>
                </a:ext>
              </a:extLst>
            </p:cNvPr>
            <p:cNvSpPr/>
            <p:nvPr/>
          </p:nvSpPr>
          <p:spPr>
            <a:xfrm>
              <a:off x="1506873" y="3023949"/>
              <a:ext cx="207460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Cheap/alternative travel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A71ABE2-ACA0-43A9-918D-1E295AA51D17}"/>
              </a:ext>
            </a:extLst>
          </p:cNvPr>
          <p:cNvGrpSpPr/>
          <p:nvPr/>
        </p:nvGrpSpPr>
        <p:grpSpPr>
          <a:xfrm>
            <a:off x="5227791" y="2958999"/>
            <a:ext cx="1096514" cy="1808158"/>
            <a:chOff x="6182146" y="3840451"/>
            <a:chExt cx="1096514" cy="1808158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A97C71C-8D87-47CB-87AF-90D7EB0A8D8A}"/>
                </a:ext>
              </a:extLst>
            </p:cNvPr>
            <p:cNvGrpSpPr/>
            <p:nvPr/>
          </p:nvGrpSpPr>
          <p:grpSpPr>
            <a:xfrm>
              <a:off x="6182146" y="3840451"/>
              <a:ext cx="986997" cy="338554"/>
              <a:chOff x="1408014" y="3619023"/>
              <a:chExt cx="986997" cy="33855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D00E1EF-460E-4EB2-A3C6-6F0DEAE7E73B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66332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Kayak</a:t>
                </a: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52AB2E9-71CF-440A-8D19-C0C59F433C0B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2F8CB223-2A7D-4D1B-AC73-B7E6606AB10A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4FC2A189-EDA9-45DE-A0C2-9BCC704FEB8C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928665E-EABE-4F89-8123-6E4500E2F88F}"/>
                </a:ext>
              </a:extLst>
            </p:cNvPr>
            <p:cNvGrpSpPr/>
            <p:nvPr/>
          </p:nvGrpSpPr>
          <p:grpSpPr>
            <a:xfrm>
              <a:off x="6182146" y="4575302"/>
              <a:ext cx="1021301" cy="338554"/>
              <a:chOff x="1408014" y="3619023"/>
              <a:chExt cx="1021301" cy="338554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79E8693-E278-4ECF-8A10-174E827031C6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69762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Orbitz</a:t>
                </a: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5BFEFBE9-7628-4AFC-A112-CA0DB1A08C8D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18DB47EF-FE99-4149-A73D-F9C02D3A2299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EC7A80D1-A6B5-43E6-AF17-8304A6C9E6FD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B0D3A31-152E-4B17-8B79-3C5282AEDDC8}"/>
                </a:ext>
              </a:extLst>
            </p:cNvPr>
            <p:cNvGrpSpPr/>
            <p:nvPr/>
          </p:nvGrpSpPr>
          <p:grpSpPr>
            <a:xfrm>
              <a:off x="6182146" y="5310055"/>
              <a:ext cx="1096514" cy="338554"/>
              <a:chOff x="1408014" y="3619023"/>
              <a:chExt cx="1096514" cy="338554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AA5EE62-DF05-4906-9B24-D255F440000B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77284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Goloco</a:t>
                </a: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192833AB-E517-41C1-A4FC-68A3AB22C855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3B71E085-3D60-4769-986B-B353CF2A759A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D35E16D8-273D-40CB-858B-9177A330DF76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07B7078-EC2A-4FB6-AEDD-FCA5C3F56CBD}"/>
              </a:ext>
            </a:extLst>
          </p:cNvPr>
          <p:cNvGrpSpPr/>
          <p:nvPr/>
        </p:nvGrpSpPr>
        <p:grpSpPr>
          <a:xfrm>
            <a:off x="8961712" y="2078840"/>
            <a:ext cx="1786066" cy="708937"/>
            <a:chOff x="1506873" y="2622789"/>
            <a:chExt cx="1786066" cy="70893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1FC3892-3F80-4A54-A189-2B38A4D88580}"/>
                </a:ext>
              </a:extLst>
            </p:cNvPr>
            <p:cNvSpPr/>
            <p:nvPr/>
          </p:nvSpPr>
          <p:spPr>
            <a:xfrm>
              <a:off x="1506873" y="2622789"/>
              <a:ext cx="132542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Craigslist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67D5DF1-A8F8-49DD-AC22-F7CA9146B9EA}"/>
                </a:ext>
              </a:extLst>
            </p:cNvPr>
            <p:cNvSpPr/>
            <p:nvPr/>
          </p:nvSpPr>
          <p:spPr>
            <a:xfrm>
              <a:off x="1506873" y="3023949"/>
              <a:ext cx="178606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Dual posting feature</a:t>
              </a: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28870643-8FDA-4276-9C5C-1F5B12676B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557" y="2129256"/>
            <a:ext cx="562825" cy="562825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B594C71A-C333-4A0D-8D0B-25953C309F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547" y="2129713"/>
            <a:ext cx="562825" cy="562825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E12AA743-06B8-4AAA-B346-B7F1B70F5E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555" y="2129256"/>
            <a:ext cx="562825" cy="562825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8856D7B-C3D1-47C4-80CA-42D3345A5F33}"/>
              </a:ext>
            </a:extLst>
          </p:cNvPr>
          <p:cNvSpPr/>
          <p:nvPr/>
        </p:nvSpPr>
        <p:spPr>
          <a:xfrm>
            <a:off x="2273725" y="2480000"/>
            <a:ext cx="1934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Target events monthly</a:t>
            </a:r>
          </a:p>
        </p:txBody>
      </p:sp>
    </p:spTree>
    <p:extLst>
      <p:ext uri="{BB962C8B-B14F-4D97-AF65-F5344CB8AC3E}">
        <p14:creationId xmlns:p14="http://schemas.microsoft.com/office/powerpoint/2010/main" val="2610524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Competitive </a:t>
            </a:r>
            <a:r>
              <a:rPr lang="en-US" dirty="0" smtClean="0"/>
              <a:t>Advantages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7AC7E5-A4D9-4B78-ADDD-2F914FBDD086}"/>
              </a:ext>
            </a:extLst>
          </p:cNvPr>
          <p:cNvGrpSpPr/>
          <p:nvPr/>
        </p:nvGrpSpPr>
        <p:grpSpPr>
          <a:xfrm>
            <a:off x="1091352" y="1918814"/>
            <a:ext cx="9645922" cy="4294909"/>
            <a:chOff x="1225510" y="2209555"/>
            <a:chExt cx="9491786" cy="3332263"/>
          </a:xfrm>
          <a:effectLst/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19720A0-D121-4DAA-A228-EA5F70A9B693}"/>
                </a:ext>
              </a:extLst>
            </p:cNvPr>
            <p:cNvGrpSpPr/>
            <p:nvPr/>
          </p:nvGrpSpPr>
          <p:grpSpPr>
            <a:xfrm>
              <a:off x="1225510" y="2209555"/>
              <a:ext cx="9491783" cy="1572736"/>
              <a:chOff x="1225510" y="2209555"/>
              <a:chExt cx="9491783" cy="1572736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688C156B-7758-48D4-8F22-6DC7E4FF2F18}"/>
                  </a:ext>
                </a:extLst>
              </p:cNvPr>
              <p:cNvSpPr/>
              <p:nvPr/>
            </p:nvSpPr>
            <p:spPr>
              <a:xfrm>
                <a:off x="1225510" y="2209555"/>
                <a:ext cx="2927015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3D58DFE-112B-492E-B693-8098C740B6A4}"/>
                  </a:ext>
                </a:extLst>
              </p:cNvPr>
              <p:cNvSpPr/>
              <p:nvPr/>
            </p:nvSpPr>
            <p:spPr>
              <a:xfrm>
                <a:off x="4563225" y="2209555"/>
                <a:ext cx="2747487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B7C325B-3A14-4D25-9AA8-2AE82BE96148}"/>
                  </a:ext>
                </a:extLst>
              </p:cNvPr>
              <p:cNvSpPr/>
              <p:nvPr/>
            </p:nvSpPr>
            <p:spPr>
              <a:xfrm>
                <a:off x="7900939" y="2209555"/>
                <a:ext cx="2816354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2CDA4D3-EEF0-47BA-BD01-1DC0B7519F3C}"/>
                </a:ext>
              </a:extLst>
            </p:cNvPr>
            <p:cNvGrpSpPr/>
            <p:nvPr/>
          </p:nvGrpSpPr>
          <p:grpSpPr>
            <a:xfrm>
              <a:off x="1225510" y="3969082"/>
              <a:ext cx="9491786" cy="1572736"/>
              <a:chOff x="1225510" y="2209555"/>
              <a:chExt cx="9491786" cy="157273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034CF63-D1C1-4591-9D1F-C9171C66321F}"/>
                  </a:ext>
                </a:extLst>
              </p:cNvPr>
              <p:cNvSpPr/>
              <p:nvPr/>
            </p:nvSpPr>
            <p:spPr>
              <a:xfrm>
                <a:off x="1225510" y="2209555"/>
                <a:ext cx="2927015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2EA6A16-83ED-4337-AC2F-D31F5848E850}"/>
                  </a:ext>
                </a:extLst>
              </p:cNvPr>
              <p:cNvSpPr/>
              <p:nvPr/>
            </p:nvSpPr>
            <p:spPr>
              <a:xfrm>
                <a:off x="4563225" y="2209555"/>
                <a:ext cx="2747487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EB3F412-2A2C-4F78-9CAC-9B97B23F8971}"/>
                  </a:ext>
                </a:extLst>
              </p:cNvPr>
              <p:cNvSpPr/>
              <p:nvPr/>
            </p:nvSpPr>
            <p:spPr>
              <a:xfrm>
                <a:off x="7900940" y="2209555"/>
                <a:ext cx="2816356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D7CFDF-B76F-400B-9759-1FC9FDA3A356}"/>
              </a:ext>
            </a:extLst>
          </p:cNvPr>
          <p:cNvGrpSpPr/>
          <p:nvPr/>
        </p:nvGrpSpPr>
        <p:grpSpPr>
          <a:xfrm>
            <a:off x="1274619" y="2189584"/>
            <a:ext cx="9268690" cy="1429477"/>
            <a:chOff x="1274619" y="2160556"/>
            <a:chExt cx="9268690" cy="142947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E75777E-2E47-453F-ACBA-3EC4F88D9F16}"/>
                </a:ext>
              </a:extLst>
            </p:cNvPr>
            <p:cNvGrpSpPr/>
            <p:nvPr/>
          </p:nvGrpSpPr>
          <p:grpSpPr>
            <a:xfrm>
              <a:off x="1274619" y="2665653"/>
              <a:ext cx="9268690" cy="924380"/>
              <a:chOff x="1995055" y="2136766"/>
              <a:chExt cx="9268690" cy="92438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67DF01C-A870-42B2-9FD0-7152ACC8B92B}"/>
                  </a:ext>
                </a:extLst>
              </p:cNvPr>
              <p:cNvGrpSpPr/>
              <p:nvPr/>
            </p:nvGrpSpPr>
            <p:grpSpPr>
              <a:xfrm>
                <a:off x="1995055" y="2136766"/>
                <a:ext cx="2466106" cy="924380"/>
                <a:chOff x="1343503" y="3039512"/>
                <a:chExt cx="2466106" cy="92438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6563069-6DA2-4266-8C94-C1092281803B}"/>
                    </a:ext>
                  </a:extLst>
                </p:cNvPr>
                <p:cNvSpPr/>
                <p:nvPr/>
              </p:nvSpPr>
              <p:spPr>
                <a:xfrm>
                  <a:off x="1352430" y="3039512"/>
                  <a:ext cx="175439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First to Market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B1E1CE3-BBB1-4ADC-B9E0-CE8C3F309DBF}"/>
                    </a:ext>
                  </a:extLst>
                </p:cNvPr>
                <p:cNvSpPr/>
                <p:nvPr/>
              </p:nvSpPr>
              <p:spPr>
                <a:xfrm>
                  <a:off x="1343503" y="3440672"/>
                  <a:ext cx="246610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For transaction-based temporary housing site 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F3787D0-F60A-4AB4-BED2-53F8DD1E9BFA}"/>
                  </a:ext>
                </a:extLst>
              </p:cNvPr>
              <p:cNvGrpSpPr/>
              <p:nvPr/>
            </p:nvGrpSpPr>
            <p:grpSpPr>
              <a:xfrm>
                <a:off x="5417129" y="2136766"/>
                <a:ext cx="2466106" cy="924380"/>
                <a:chOff x="1343503" y="3039512"/>
                <a:chExt cx="2466106" cy="924380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8F8C95A2-74DD-4E7C-8D05-8676429E1280}"/>
                    </a:ext>
                  </a:extLst>
                </p:cNvPr>
                <p:cNvSpPr/>
                <p:nvPr/>
              </p:nvSpPr>
              <p:spPr>
                <a:xfrm>
                  <a:off x="1352430" y="3039512"/>
                  <a:ext cx="175439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Host Incentive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31ABED9-5174-40ED-814E-58DB0A2315B2}"/>
                    </a:ext>
                  </a:extLst>
                </p:cNvPr>
                <p:cNvSpPr/>
                <p:nvPr/>
              </p:nvSpPr>
              <p:spPr>
                <a:xfrm>
                  <a:off x="1343503" y="3440672"/>
                  <a:ext cx="246610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They can make money over couchsurfing.Com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E3E1F09-0B52-4B26-9865-EA5D8485CB4B}"/>
                  </a:ext>
                </a:extLst>
              </p:cNvPr>
              <p:cNvGrpSpPr/>
              <p:nvPr/>
            </p:nvGrpSpPr>
            <p:grpSpPr>
              <a:xfrm>
                <a:off x="8797639" y="2136766"/>
                <a:ext cx="2466106" cy="924380"/>
                <a:chOff x="1343503" y="3039512"/>
                <a:chExt cx="2466106" cy="924380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3324E96-0108-4366-AF47-CE30E954D49C}"/>
                    </a:ext>
                  </a:extLst>
                </p:cNvPr>
                <p:cNvSpPr/>
                <p:nvPr/>
              </p:nvSpPr>
              <p:spPr>
                <a:xfrm>
                  <a:off x="1352430" y="3039512"/>
                  <a:ext cx="114999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List Once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68D9EF0-397A-4CB3-9E84-776CCB513934}"/>
                    </a:ext>
                  </a:extLst>
                </p:cNvPr>
                <p:cNvSpPr/>
                <p:nvPr/>
              </p:nvSpPr>
              <p:spPr>
                <a:xfrm>
                  <a:off x="1343503" y="3440672"/>
                  <a:ext cx="246610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Hosts post one time </a:t>
                  </a:r>
                  <a:r>
                    <a:rPr lang="en-U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vs.</a:t>
                  </a:r>
                </a:p>
                <a:p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Daily on craigslist</a:t>
                  </a:r>
                </a:p>
              </p:txBody>
            </p:sp>
          </p:grpSp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0EEA4CD-C7B2-4B2A-ACE6-7530A170E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6693" y="2160556"/>
              <a:ext cx="485636" cy="485636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4877503-1B88-44FD-9509-8192356EE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651" y="2160556"/>
              <a:ext cx="485636" cy="485636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EA9FDA9-C9CE-4724-8936-6ABB94DC0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491" y="2160556"/>
              <a:ext cx="485636" cy="48563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983EF6-6A61-4235-A387-5896DA806B8B}"/>
              </a:ext>
            </a:extLst>
          </p:cNvPr>
          <p:cNvGrpSpPr/>
          <p:nvPr/>
        </p:nvGrpSpPr>
        <p:grpSpPr>
          <a:xfrm>
            <a:off x="1274618" y="4346208"/>
            <a:ext cx="9462655" cy="1636745"/>
            <a:chOff x="1274618" y="4302666"/>
            <a:chExt cx="9462655" cy="163674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40E7482-5934-49CB-AECB-59F2403DD4F8}"/>
                </a:ext>
              </a:extLst>
            </p:cNvPr>
            <p:cNvGrpSpPr/>
            <p:nvPr/>
          </p:nvGrpSpPr>
          <p:grpSpPr>
            <a:xfrm>
              <a:off x="1274618" y="4799587"/>
              <a:ext cx="9462655" cy="1139824"/>
              <a:chOff x="1995054" y="2136766"/>
              <a:chExt cx="9462655" cy="113982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E1DAC44-D119-43C9-BF20-5353791AB9DA}"/>
                  </a:ext>
                </a:extLst>
              </p:cNvPr>
              <p:cNvGrpSpPr/>
              <p:nvPr/>
            </p:nvGrpSpPr>
            <p:grpSpPr>
              <a:xfrm>
                <a:off x="1995054" y="2136766"/>
                <a:ext cx="2608837" cy="924380"/>
                <a:chOff x="1343502" y="3039512"/>
                <a:chExt cx="2608837" cy="924380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5D4ACDC-CA74-43D8-8ECB-DE484684FBD0}"/>
                    </a:ext>
                  </a:extLst>
                </p:cNvPr>
                <p:cNvSpPr/>
                <p:nvPr/>
              </p:nvSpPr>
              <p:spPr>
                <a:xfrm>
                  <a:off x="1352430" y="3039512"/>
                  <a:ext cx="139955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Ease of Use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EDBED5B-D293-407B-9999-C38CDA877ACD}"/>
                    </a:ext>
                  </a:extLst>
                </p:cNvPr>
                <p:cNvSpPr/>
                <p:nvPr/>
              </p:nvSpPr>
              <p:spPr>
                <a:xfrm>
                  <a:off x="1343502" y="3440672"/>
                  <a:ext cx="260883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Search by price, location &amp; check-in/check-out dates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B1BAA8F-6E49-41E8-8A86-7F00654D263E}"/>
                  </a:ext>
                </a:extLst>
              </p:cNvPr>
              <p:cNvGrpSpPr/>
              <p:nvPr/>
            </p:nvGrpSpPr>
            <p:grpSpPr>
              <a:xfrm>
                <a:off x="5417129" y="2136766"/>
                <a:ext cx="2161308" cy="924380"/>
                <a:chOff x="1343503" y="3039512"/>
                <a:chExt cx="2161308" cy="924380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167E8C86-A357-4675-8B23-4BFE02784287}"/>
                    </a:ext>
                  </a:extLst>
                </p:cNvPr>
                <p:cNvSpPr/>
                <p:nvPr/>
              </p:nvSpPr>
              <p:spPr>
                <a:xfrm>
                  <a:off x="1352430" y="3039512"/>
                  <a:ext cx="9862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Profiles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6BE16C83-DDCE-4F2F-825E-8EB87A4911FE}"/>
                    </a:ext>
                  </a:extLst>
                </p:cNvPr>
                <p:cNvSpPr/>
                <p:nvPr/>
              </p:nvSpPr>
              <p:spPr>
                <a:xfrm>
                  <a:off x="1343503" y="3440672"/>
                  <a:ext cx="2161308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Browse host profiles,</a:t>
                  </a:r>
                </a:p>
                <a:p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And book in 3 clicks 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A59ED93-9D9E-4ED2-AC81-AEF3E6DA1D98}"/>
                  </a:ext>
                </a:extLst>
              </p:cNvPr>
              <p:cNvGrpSpPr/>
              <p:nvPr/>
            </p:nvGrpSpPr>
            <p:grpSpPr>
              <a:xfrm>
                <a:off x="8797639" y="2136766"/>
                <a:ext cx="2660070" cy="1139824"/>
                <a:chOff x="1343503" y="3039512"/>
                <a:chExt cx="2660070" cy="1139824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3E4FE84-51A5-452A-A734-9F3722E67829}"/>
                    </a:ext>
                  </a:extLst>
                </p:cNvPr>
                <p:cNvSpPr/>
                <p:nvPr/>
              </p:nvSpPr>
              <p:spPr>
                <a:xfrm>
                  <a:off x="1352430" y="3039512"/>
                  <a:ext cx="205133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Design and Brand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4675856-83FC-42F7-8F52-D4E8A3DAE2EF}"/>
                    </a:ext>
                  </a:extLst>
                </p:cNvPr>
                <p:cNvSpPr/>
                <p:nvPr/>
              </p:nvSpPr>
              <p:spPr>
                <a:xfrm>
                  <a:off x="1343503" y="3440672"/>
                  <a:ext cx="2660070" cy="7386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Memorable name will launch at historic DNC to gain share of mind </a:t>
                  </a:r>
                </a:p>
              </p:txBody>
            </p:sp>
          </p:grp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B266021-4F9E-40AC-9A82-CA84AC8E6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100" y="4318073"/>
              <a:ext cx="469229" cy="46922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0EF82CB-2C86-41F4-A4F4-D0107232E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651" y="4303577"/>
              <a:ext cx="485636" cy="485636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C355944-4829-4EC8-AC09-37831FA02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1" t="12973" r="13878" b="12973"/>
            <a:stretch/>
          </p:blipFill>
          <p:spPr>
            <a:xfrm>
              <a:off x="8175491" y="4302666"/>
              <a:ext cx="440847" cy="487457"/>
            </a:xfrm>
            <a:prstGeom prst="rect">
              <a:avLst/>
            </a:prstGeom>
          </p:spPr>
        </p:pic>
      </p:grpSp>
      <p:sp>
        <p:nvSpPr>
          <p:cNvPr id="37" name="Slide Number Placeholder 3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38</a:t>
            </a:fld>
            <a:endParaRPr lang="en-US"/>
          </a:p>
        </p:txBody>
      </p:sp>
      <p:sp>
        <p:nvSpPr>
          <p:cNvPr id="38" name="Footer Placeholder 3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4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87EB9035-2C58-4426-806C-A8A986761CD3}"/>
              </a:ext>
            </a:extLst>
          </p:cNvPr>
          <p:cNvGrpSpPr/>
          <p:nvPr/>
        </p:nvGrpSpPr>
        <p:grpSpPr>
          <a:xfrm>
            <a:off x="396594" y="588782"/>
            <a:ext cx="11398812" cy="4916667"/>
            <a:chOff x="396594" y="533289"/>
            <a:chExt cx="11398812" cy="4916667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95155BD-B0ED-4FED-92B6-79F12F9BE016}"/>
                </a:ext>
              </a:extLst>
            </p:cNvPr>
            <p:cNvGrpSpPr/>
            <p:nvPr/>
          </p:nvGrpSpPr>
          <p:grpSpPr>
            <a:xfrm>
              <a:off x="396594" y="1724851"/>
              <a:ext cx="11398812" cy="3725105"/>
              <a:chOff x="576303" y="1510145"/>
              <a:chExt cx="11398812" cy="3725105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88C618CF-F561-45B0-AA9B-E7D52367ABF5}"/>
                  </a:ext>
                </a:extLst>
              </p:cNvPr>
              <p:cNvSpPr/>
              <p:nvPr/>
            </p:nvSpPr>
            <p:spPr>
              <a:xfrm>
                <a:off x="576303" y="1510145"/>
                <a:ext cx="2721183" cy="3725105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06AC6AE2-0BF8-420D-9551-48D7864E3D1A}"/>
                  </a:ext>
                </a:extLst>
              </p:cNvPr>
              <p:cNvSpPr/>
              <p:nvPr/>
            </p:nvSpPr>
            <p:spPr>
              <a:xfrm>
                <a:off x="3474245" y="1510145"/>
                <a:ext cx="2721183" cy="3725105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BC92E86-ABCD-4FCF-B3A4-815DA2260106}"/>
                  </a:ext>
                </a:extLst>
              </p:cNvPr>
              <p:cNvSpPr/>
              <p:nvPr/>
            </p:nvSpPr>
            <p:spPr>
              <a:xfrm>
                <a:off x="6372187" y="1510145"/>
                <a:ext cx="2721183" cy="3725105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/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09477721-E7CC-4AE3-97F4-320FF8264414}"/>
                  </a:ext>
                </a:extLst>
              </p:cNvPr>
              <p:cNvSpPr/>
              <p:nvPr/>
            </p:nvSpPr>
            <p:spPr>
              <a:xfrm>
                <a:off x="9253932" y="1510145"/>
                <a:ext cx="2721183" cy="3725105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60E18D99-A73B-4394-B681-6117D2C58C85}"/>
                  </a:ext>
                </a:extLst>
              </p:cNvPr>
              <p:cNvGrpSpPr/>
              <p:nvPr/>
            </p:nvGrpSpPr>
            <p:grpSpPr>
              <a:xfrm>
                <a:off x="753062" y="3071479"/>
                <a:ext cx="10995947" cy="2047074"/>
                <a:chOff x="753062" y="3015189"/>
                <a:chExt cx="10995947" cy="2047074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54174B3D-92EF-42D2-A4CC-DF71C6EECBA6}"/>
                    </a:ext>
                  </a:extLst>
                </p:cNvPr>
                <p:cNvGrpSpPr/>
                <p:nvPr/>
              </p:nvGrpSpPr>
              <p:grpSpPr>
                <a:xfrm>
                  <a:off x="753062" y="3015189"/>
                  <a:ext cx="2367664" cy="1837894"/>
                  <a:chOff x="1341518" y="3641229"/>
                  <a:chExt cx="2367664" cy="1837894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FF7AC5A4-E949-4E74-9F34-08DA5A0749ED}"/>
                      </a:ext>
                    </a:extLst>
                  </p:cNvPr>
                  <p:cNvSpPr/>
                  <p:nvPr/>
                </p:nvSpPr>
                <p:spPr>
                  <a:xfrm>
                    <a:off x="1848722" y="3641229"/>
                    <a:ext cx="1353256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accent1"/>
                        </a:solidFill>
                      </a:rPr>
                      <a:t>Joe Gebbia</a:t>
                    </a:r>
                  </a:p>
                </p:txBody>
              </p:sp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62D3A7E7-3999-4194-870D-9AE3F014CF00}"/>
                      </a:ext>
                    </a:extLst>
                  </p:cNvPr>
                  <p:cNvSpPr/>
                  <p:nvPr/>
                </p:nvSpPr>
                <p:spPr>
                  <a:xfrm>
                    <a:off x="1446744" y="3992054"/>
                    <a:ext cx="2157214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User Interface &amp; PR</a:t>
                    </a: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19D981E3-3BFF-4A88-BC1C-D14685BE2F8F}"/>
                      </a:ext>
                    </a:extLst>
                  </p:cNvPr>
                  <p:cNvSpPr/>
                  <p:nvPr/>
                </p:nvSpPr>
                <p:spPr>
                  <a:xfrm>
                    <a:off x="1341518" y="4463460"/>
                    <a:ext cx="2367664" cy="101566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Holds a patent for his product, Critbuns(R). Has dual BFA's in graphic design and industrial design from Rhode Island School of Design (RISD).</a:t>
                    </a:r>
                  </a:p>
                </p:txBody>
              </p: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9FC9806F-3874-4B87-A1FF-4CADE157A803}"/>
                    </a:ext>
                  </a:extLst>
                </p:cNvPr>
                <p:cNvGrpSpPr/>
                <p:nvPr/>
              </p:nvGrpSpPr>
              <p:grpSpPr>
                <a:xfrm>
                  <a:off x="3557506" y="3039703"/>
                  <a:ext cx="2541278" cy="1899449"/>
                  <a:chOff x="4881152" y="3641229"/>
                  <a:chExt cx="2541278" cy="1899449"/>
                </a:xfrm>
              </p:grpSpPr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D51A42FF-FBB8-4C50-A5C5-828C2453DEB0}"/>
                      </a:ext>
                    </a:extLst>
                  </p:cNvPr>
                  <p:cNvSpPr/>
                  <p:nvPr/>
                </p:nvSpPr>
                <p:spPr>
                  <a:xfrm>
                    <a:off x="5373372" y="3641229"/>
                    <a:ext cx="1556836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accent1"/>
                        </a:solidFill>
                      </a:rPr>
                      <a:t>Brian Chesky</a:t>
                    </a:r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FC7E87BC-9E85-4922-8BE5-5DFC881C91F6}"/>
                      </a:ext>
                    </a:extLst>
                  </p:cNvPr>
                  <p:cNvSpPr/>
                  <p:nvPr/>
                </p:nvSpPr>
                <p:spPr>
                  <a:xfrm>
                    <a:off x="4881152" y="3992054"/>
                    <a:ext cx="2541278" cy="58477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Business Development &amp; Brand</a:t>
                    </a:r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7558255F-DC50-46E1-BF8E-0DB67854703F}"/>
                      </a:ext>
                    </a:extLst>
                  </p:cNvPr>
                  <p:cNvSpPr/>
                  <p:nvPr/>
                </p:nvSpPr>
                <p:spPr>
                  <a:xfrm>
                    <a:off x="5095746" y="4709681"/>
                    <a:ext cx="2138857" cy="83099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Founder of Brian Chesky Inc, industrial design consultant. Has a BFA in industrial design from RISD. </a:t>
                    </a:r>
                  </a:p>
                </p:txBody>
              </p:sp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48000411-F192-41F9-A12E-98F88968473D}"/>
                    </a:ext>
                  </a:extLst>
                </p:cNvPr>
                <p:cNvGrpSpPr/>
                <p:nvPr/>
              </p:nvGrpSpPr>
              <p:grpSpPr>
                <a:xfrm>
                  <a:off x="6598291" y="3039703"/>
                  <a:ext cx="2268973" cy="2022560"/>
                  <a:chOff x="8343868" y="3641229"/>
                  <a:chExt cx="2268973" cy="2022560"/>
                </a:xfrm>
              </p:grpSpPr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62FAE3C4-0294-4357-A17E-6ECF699D9DB3}"/>
                      </a:ext>
                    </a:extLst>
                  </p:cNvPr>
                  <p:cNvGrpSpPr/>
                  <p:nvPr/>
                </p:nvGrpSpPr>
                <p:grpSpPr>
                  <a:xfrm>
                    <a:off x="8391165" y="3641229"/>
                    <a:ext cx="2174378" cy="689379"/>
                    <a:chOff x="4153971" y="4270454"/>
                    <a:chExt cx="2174378" cy="689379"/>
                  </a:xfrm>
                </p:grpSpPr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4036D1CB-3A36-4008-9CEA-6F1A6609D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53971" y="4270454"/>
                      <a:ext cx="217437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1"/>
                          </a:solidFill>
                        </a:rPr>
                        <a:t>Nathan Blecharcyk</a:t>
                      </a:r>
                    </a:p>
                  </p:txBody>
                </p:sp>
                <p:sp>
                  <p:nvSpPr>
                    <p:cNvPr id="56" name="Rectangle 55">
                      <a:extLst>
                        <a:ext uri="{FF2B5EF4-FFF2-40B4-BE49-F238E27FC236}">
                          <a16:creationId xmlns:a16="http://schemas.microsoft.com/office/drawing/2014/main" id="{8B118D8D-9466-4D3B-85EA-9A0BF778CA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32779" y="4621279"/>
                      <a:ext cx="1816763" cy="338554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Developer</a:t>
                      </a:r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D960CA26-B21F-47CB-BA83-A5AE620B9C39}"/>
                      </a:ext>
                    </a:extLst>
                  </p:cNvPr>
                  <p:cNvSpPr/>
                  <p:nvPr/>
                </p:nvSpPr>
                <p:spPr>
                  <a:xfrm>
                    <a:off x="8343868" y="4463460"/>
                    <a:ext cx="2268973" cy="120032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Created Facebook Apps "Your neighbors" (75,000 users). Computer Science from Harvard Nate. Worked @ Microsoft, OPNET Technologies and Batiq.</a:t>
                    </a:r>
                  </a:p>
                </p:txBody>
              </p: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170F07BF-E1FB-4C24-81E5-4C975534E50F}"/>
                    </a:ext>
                  </a:extLst>
                </p:cNvPr>
                <p:cNvGrpSpPr/>
                <p:nvPr/>
              </p:nvGrpSpPr>
              <p:grpSpPr>
                <a:xfrm>
                  <a:off x="9480036" y="3039703"/>
                  <a:ext cx="2268973" cy="1837894"/>
                  <a:chOff x="8343868" y="3641229"/>
                  <a:chExt cx="2268973" cy="1837894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305A8406-B73C-473B-AC56-7573F5DBA61D}"/>
                      </a:ext>
                    </a:extLst>
                  </p:cNvPr>
                  <p:cNvGrpSpPr/>
                  <p:nvPr/>
                </p:nvGrpSpPr>
                <p:grpSpPr>
                  <a:xfrm>
                    <a:off x="8569973" y="3641229"/>
                    <a:ext cx="1816763" cy="689379"/>
                    <a:chOff x="4332779" y="4270454"/>
                    <a:chExt cx="1816763" cy="689379"/>
                  </a:xfrm>
                </p:grpSpPr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41F87CE4-0465-4B90-811E-D5B830BED3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39310" y="4270454"/>
                      <a:ext cx="1803699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1"/>
                          </a:solidFill>
                        </a:rPr>
                        <a:t>Michael Seibel</a:t>
                      </a: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0A272FC0-92F0-434F-8C51-5BA543B2F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32779" y="4621279"/>
                      <a:ext cx="1816763" cy="338554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Advisors</a:t>
                      </a:r>
                    </a:p>
                  </p:txBody>
                </p:sp>
              </p:grpSp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15C924F8-1814-47E1-96B6-38255408E5AE}"/>
                      </a:ext>
                    </a:extLst>
                  </p:cNvPr>
                  <p:cNvSpPr/>
                  <p:nvPr/>
                </p:nvSpPr>
                <p:spPr>
                  <a:xfrm>
                    <a:off x="8343868" y="4463460"/>
                    <a:ext cx="2268973" cy="101566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Michael is the CEO and Co-founder of justin.tv, a San Francisco based venture funded startup that delivers live video to the Internet.</a:t>
                    </a:r>
                  </a:p>
                </p:txBody>
              </p:sp>
            </p:grpSp>
          </p:grpSp>
        </p:grp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9649B9D-1568-4E4A-BA22-DEA618FA9AD4}"/>
                </a:ext>
              </a:extLst>
            </p:cNvPr>
            <p:cNvSpPr/>
            <p:nvPr/>
          </p:nvSpPr>
          <p:spPr>
            <a:xfrm>
              <a:off x="2952207" y="533289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4400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97" name="Picture Placeholder 96">
            <a:extLst>
              <a:ext uri="{FF2B5EF4-FFF2-40B4-BE49-F238E27FC236}">
                <a16:creationId xmlns:a16="http://schemas.microsoft.com/office/drawing/2014/main" id="{A9F3B8CF-3FD6-49C9-9A0C-2A423BCDF9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93" b="16593"/>
          <a:stretch/>
        </p:blipFill>
        <p:spPr/>
      </p:pic>
      <p:pic>
        <p:nvPicPr>
          <p:cNvPr id="95" name="Picture Placeholder 94">
            <a:extLst>
              <a:ext uri="{FF2B5EF4-FFF2-40B4-BE49-F238E27FC236}">
                <a16:creationId xmlns:a16="http://schemas.microsoft.com/office/drawing/2014/main" id="{3C4D2544-56BF-41EF-9E20-5F904D8E47D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1" b="16691"/>
          <a:stretch/>
        </p:blipFill>
        <p:spPr/>
      </p:pic>
      <p:pic>
        <p:nvPicPr>
          <p:cNvPr id="93" name="Picture Placeholder 92">
            <a:extLst>
              <a:ext uri="{FF2B5EF4-FFF2-40B4-BE49-F238E27FC236}">
                <a16:creationId xmlns:a16="http://schemas.microsoft.com/office/drawing/2014/main" id="{F08FCB8A-2C27-4100-8627-047DC636E48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93" b="16593"/>
          <a:stretch/>
        </p:blipFill>
        <p:spPr/>
      </p:pic>
      <p:pic>
        <p:nvPicPr>
          <p:cNvPr id="91" name="Picture Placeholder 90">
            <a:extLst>
              <a:ext uri="{FF2B5EF4-FFF2-40B4-BE49-F238E27FC236}">
                <a16:creationId xmlns:a16="http://schemas.microsoft.com/office/drawing/2014/main" id="{034AF658-F1D9-4ED8-9C8D-77B435899E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1" b="16551"/>
          <a:stretch/>
        </p:blipFill>
        <p:spPr/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Team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39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42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0 – Show Data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5" y="1943874"/>
            <a:ext cx="6629885" cy="3231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669" y="1943874"/>
            <a:ext cx="5374331" cy="3231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07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Placeholder 1034">
            <a:extLst>
              <a:ext uri="{FF2B5EF4-FFF2-40B4-BE49-F238E27FC236}">
                <a16:creationId xmlns:a16="http://schemas.microsoft.com/office/drawing/2014/main" id="{20800BB6-7CEC-44CB-9B1A-835917C998B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3" b="16713"/>
          <a:stretch/>
        </p:blipFill>
        <p:spPr/>
      </p:pic>
      <p:pic>
        <p:nvPicPr>
          <p:cNvPr id="85" name="Picture Placeholder 1036">
            <a:extLst>
              <a:ext uri="{FF2B5EF4-FFF2-40B4-BE49-F238E27FC236}">
                <a16:creationId xmlns:a16="http://schemas.microsoft.com/office/drawing/2014/main" id="{1C2B033C-1397-4EBD-A45C-C93399003B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/>
      </p:pic>
      <p:pic>
        <p:nvPicPr>
          <p:cNvPr id="91" name="Picture Placeholder 1032">
            <a:extLst>
              <a:ext uri="{FF2B5EF4-FFF2-40B4-BE49-F238E27FC236}">
                <a16:creationId xmlns:a16="http://schemas.microsoft.com/office/drawing/2014/main" id="{5A14BCC3-3011-45A7-B43B-E8D4B8F8E39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9" r="16579"/>
          <a:stretch/>
        </p:blipFill>
        <p:spPr/>
      </p:pic>
      <p:pic>
        <p:nvPicPr>
          <p:cNvPr id="1047" name="Picture Placeholder 1046">
            <a:extLst>
              <a:ext uri="{FF2B5EF4-FFF2-40B4-BE49-F238E27FC236}">
                <a16:creationId xmlns:a16="http://schemas.microsoft.com/office/drawing/2014/main" id="{F37058D6-EF6F-4A73-B713-91D3897B2B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2" r="26712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User </a:t>
            </a:r>
            <a:r>
              <a:rPr lang="en-US" dirty="0" smtClean="0"/>
              <a:t>Testimonial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A6990F-A3B2-4C62-A7EF-103899C34812}"/>
              </a:ext>
            </a:extLst>
          </p:cNvPr>
          <p:cNvSpPr/>
          <p:nvPr/>
        </p:nvSpPr>
        <p:spPr>
          <a:xfrm>
            <a:off x="920918" y="2334440"/>
            <a:ext cx="3306477" cy="3477340"/>
          </a:xfrm>
          <a:prstGeom prst="roundRect">
            <a:avLst>
              <a:gd name="adj" fmla="val 2693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227FC9-EE7E-4E68-8929-EA765ED4FEB1}"/>
              </a:ext>
            </a:extLst>
          </p:cNvPr>
          <p:cNvSpPr txBox="1"/>
          <p:nvPr/>
        </p:nvSpPr>
        <p:spPr>
          <a:xfrm>
            <a:off x="1108158" y="3768689"/>
            <a:ext cx="236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Emily M, 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Austin TX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0AA837E-4067-4A72-A134-C644B80C5955}"/>
              </a:ext>
            </a:extLst>
          </p:cNvPr>
          <p:cNvGrpSpPr/>
          <p:nvPr/>
        </p:nvGrpSpPr>
        <p:grpSpPr>
          <a:xfrm>
            <a:off x="1108157" y="4036808"/>
            <a:ext cx="2931999" cy="1076592"/>
            <a:chOff x="7288390" y="4042520"/>
            <a:chExt cx="2931999" cy="10765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40CEAF-7DF1-46BA-B4B4-F0782EC17340}"/>
                </a:ext>
              </a:extLst>
            </p:cNvPr>
            <p:cNvSpPr txBox="1"/>
            <p:nvPr/>
          </p:nvSpPr>
          <p:spPr>
            <a:xfrm>
              <a:off x="7288390" y="4595892"/>
              <a:ext cx="29319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 complete success! It is easy to use and made me money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1588A09-AD1E-44FE-BEA7-8DB6519F63AF}"/>
                </a:ext>
              </a:extLst>
            </p:cNvPr>
            <p:cNvSpPr/>
            <p:nvPr/>
          </p:nvSpPr>
          <p:spPr>
            <a:xfrm>
              <a:off x="9648650" y="4042520"/>
              <a:ext cx="392153" cy="315225"/>
            </a:xfrm>
            <a:custGeom>
              <a:avLst/>
              <a:gdLst/>
              <a:ahLst/>
              <a:cxnLst/>
              <a:rect l="l" t="t" r="r" b="b"/>
              <a:pathLst>
                <a:path w="152699" h="114793">
                  <a:moveTo>
                    <a:pt x="137991" y="0"/>
                  </a:moveTo>
                  <a:cubicBezTo>
                    <a:pt x="141458" y="0"/>
                    <a:pt x="144258" y="133"/>
                    <a:pt x="146391" y="400"/>
                  </a:cubicBezTo>
                  <a:cubicBezTo>
                    <a:pt x="148524" y="667"/>
                    <a:pt x="150091" y="1167"/>
                    <a:pt x="151091" y="1900"/>
                  </a:cubicBezTo>
                  <a:cubicBezTo>
                    <a:pt x="152091" y="2633"/>
                    <a:pt x="152624" y="3533"/>
                    <a:pt x="152690" y="4600"/>
                  </a:cubicBezTo>
                  <a:cubicBezTo>
                    <a:pt x="152757" y="5666"/>
                    <a:pt x="152457" y="6933"/>
                    <a:pt x="151791" y="8400"/>
                  </a:cubicBezTo>
                  <a:lnTo>
                    <a:pt x="128392" y="62996"/>
                  </a:lnTo>
                  <a:lnTo>
                    <a:pt x="128392" y="93994"/>
                  </a:lnTo>
                  <a:cubicBezTo>
                    <a:pt x="128392" y="98527"/>
                    <a:pt x="127892" y="102161"/>
                    <a:pt x="126892" y="104894"/>
                  </a:cubicBezTo>
                  <a:cubicBezTo>
                    <a:pt x="125892" y="107627"/>
                    <a:pt x="124359" y="109727"/>
                    <a:pt x="122292" y="111193"/>
                  </a:cubicBezTo>
                  <a:cubicBezTo>
                    <a:pt x="120226" y="112660"/>
                    <a:pt x="117559" y="113627"/>
                    <a:pt x="114293" y="114093"/>
                  </a:cubicBezTo>
                  <a:cubicBezTo>
                    <a:pt x="111026" y="114560"/>
                    <a:pt x="107260" y="114793"/>
                    <a:pt x="102993" y="114793"/>
                  </a:cubicBezTo>
                  <a:cubicBezTo>
                    <a:pt x="98594" y="114793"/>
                    <a:pt x="94861" y="114560"/>
                    <a:pt x="91794" y="114093"/>
                  </a:cubicBezTo>
                  <a:cubicBezTo>
                    <a:pt x="88728" y="113627"/>
                    <a:pt x="86195" y="112660"/>
                    <a:pt x="84195" y="111193"/>
                  </a:cubicBezTo>
                  <a:cubicBezTo>
                    <a:pt x="82195" y="109727"/>
                    <a:pt x="80762" y="107627"/>
                    <a:pt x="79895" y="104894"/>
                  </a:cubicBezTo>
                  <a:cubicBezTo>
                    <a:pt x="79028" y="102161"/>
                    <a:pt x="78595" y="98527"/>
                    <a:pt x="78595" y="93994"/>
                  </a:cubicBezTo>
                  <a:cubicBezTo>
                    <a:pt x="78595" y="88928"/>
                    <a:pt x="78828" y="84262"/>
                    <a:pt x="79295" y="79995"/>
                  </a:cubicBezTo>
                  <a:cubicBezTo>
                    <a:pt x="79762" y="75729"/>
                    <a:pt x="80528" y="71662"/>
                    <a:pt x="81595" y="67796"/>
                  </a:cubicBezTo>
                  <a:cubicBezTo>
                    <a:pt x="82661" y="63930"/>
                    <a:pt x="84095" y="60196"/>
                    <a:pt x="85895" y="56597"/>
                  </a:cubicBezTo>
                  <a:cubicBezTo>
                    <a:pt x="87694" y="52997"/>
                    <a:pt x="89861" y="49330"/>
                    <a:pt x="92394" y="45597"/>
                  </a:cubicBezTo>
                  <a:lnTo>
                    <a:pt x="117793" y="7400"/>
                  </a:lnTo>
                  <a:cubicBezTo>
                    <a:pt x="118726" y="6066"/>
                    <a:pt x="119692" y="4933"/>
                    <a:pt x="120692" y="4000"/>
                  </a:cubicBezTo>
                  <a:cubicBezTo>
                    <a:pt x="121692" y="3067"/>
                    <a:pt x="122959" y="2300"/>
                    <a:pt x="124492" y="1700"/>
                  </a:cubicBezTo>
                  <a:cubicBezTo>
                    <a:pt x="126025" y="1100"/>
                    <a:pt x="127859" y="667"/>
                    <a:pt x="129992" y="400"/>
                  </a:cubicBezTo>
                  <a:cubicBezTo>
                    <a:pt x="132125" y="133"/>
                    <a:pt x="134792" y="0"/>
                    <a:pt x="137991" y="0"/>
                  </a:cubicBezTo>
                  <a:close/>
                  <a:moveTo>
                    <a:pt x="59396" y="0"/>
                  </a:moveTo>
                  <a:cubicBezTo>
                    <a:pt x="62863" y="0"/>
                    <a:pt x="65662" y="133"/>
                    <a:pt x="67796" y="400"/>
                  </a:cubicBezTo>
                  <a:cubicBezTo>
                    <a:pt x="69929" y="667"/>
                    <a:pt x="71529" y="1167"/>
                    <a:pt x="72595" y="1900"/>
                  </a:cubicBezTo>
                  <a:cubicBezTo>
                    <a:pt x="73662" y="2633"/>
                    <a:pt x="74195" y="3533"/>
                    <a:pt x="74195" y="4600"/>
                  </a:cubicBezTo>
                  <a:cubicBezTo>
                    <a:pt x="74195" y="5666"/>
                    <a:pt x="73929" y="6933"/>
                    <a:pt x="73395" y="8400"/>
                  </a:cubicBezTo>
                  <a:lnTo>
                    <a:pt x="49797" y="62996"/>
                  </a:lnTo>
                  <a:lnTo>
                    <a:pt x="49797" y="93994"/>
                  </a:lnTo>
                  <a:cubicBezTo>
                    <a:pt x="49797" y="98527"/>
                    <a:pt x="49297" y="102161"/>
                    <a:pt x="48297" y="104894"/>
                  </a:cubicBezTo>
                  <a:cubicBezTo>
                    <a:pt x="47297" y="107627"/>
                    <a:pt x="45764" y="109727"/>
                    <a:pt x="43697" y="111193"/>
                  </a:cubicBezTo>
                  <a:cubicBezTo>
                    <a:pt x="41631" y="112660"/>
                    <a:pt x="38997" y="113627"/>
                    <a:pt x="35798" y="114093"/>
                  </a:cubicBezTo>
                  <a:cubicBezTo>
                    <a:pt x="32598" y="114560"/>
                    <a:pt x="28798" y="114793"/>
                    <a:pt x="24398" y="114793"/>
                  </a:cubicBezTo>
                  <a:cubicBezTo>
                    <a:pt x="19999" y="114793"/>
                    <a:pt x="16265" y="114560"/>
                    <a:pt x="13199" y="114093"/>
                  </a:cubicBezTo>
                  <a:cubicBezTo>
                    <a:pt x="10132" y="113627"/>
                    <a:pt x="7633" y="112660"/>
                    <a:pt x="5699" y="111193"/>
                  </a:cubicBezTo>
                  <a:cubicBezTo>
                    <a:pt x="3766" y="109727"/>
                    <a:pt x="2333" y="107627"/>
                    <a:pt x="1400" y="104894"/>
                  </a:cubicBezTo>
                  <a:cubicBezTo>
                    <a:pt x="466" y="102161"/>
                    <a:pt x="0" y="98527"/>
                    <a:pt x="0" y="93994"/>
                  </a:cubicBezTo>
                  <a:cubicBezTo>
                    <a:pt x="0" y="88928"/>
                    <a:pt x="233" y="84262"/>
                    <a:pt x="700" y="79995"/>
                  </a:cubicBezTo>
                  <a:cubicBezTo>
                    <a:pt x="1166" y="75729"/>
                    <a:pt x="1933" y="71662"/>
                    <a:pt x="3000" y="67796"/>
                  </a:cubicBezTo>
                  <a:cubicBezTo>
                    <a:pt x="4066" y="63930"/>
                    <a:pt x="5499" y="60196"/>
                    <a:pt x="7299" y="56597"/>
                  </a:cubicBezTo>
                  <a:cubicBezTo>
                    <a:pt x="9099" y="52997"/>
                    <a:pt x="11266" y="49330"/>
                    <a:pt x="13799" y="45597"/>
                  </a:cubicBezTo>
                  <a:lnTo>
                    <a:pt x="39397" y="7400"/>
                  </a:lnTo>
                  <a:cubicBezTo>
                    <a:pt x="40331" y="6066"/>
                    <a:pt x="41297" y="4933"/>
                    <a:pt x="42297" y="4000"/>
                  </a:cubicBezTo>
                  <a:cubicBezTo>
                    <a:pt x="43297" y="3067"/>
                    <a:pt x="44564" y="2300"/>
                    <a:pt x="46097" y="1700"/>
                  </a:cubicBezTo>
                  <a:cubicBezTo>
                    <a:pt x="47630" y="1100"/>
                    <a:pt x="49463" y="667"/>
                    <a:pt x="51597" y="400"/>
                  </a:cubicBezTo>
                  <a:cubicBezTo>
                    <a:pt x="53730" y="133"/>
                    <a:pt x="56330" y="0"/>
                    <a:pt x="5939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E941D68-765B-44AF-A7A0-A162397D2480}"/>
              </a:ext>
            </a:extLst>
          </p:cNvPr>
          <p:cNvSpPr/>
          <p:nvPr/>
        </p:nvSpPr>
        <p:spPr>
          <a:xfrm>
            <a:off x="4442762" y="2334440"/>
            <a:ext cx="3306477" cy="3477340"/>
          </a:xfrm>
          <a:prstGeom prst="roundRect">
            <a:avLst>
              <a:gd name="adj" fmla="val 2693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BB9AD7-FB34-4BE7-95A9-22BC34AA66EA}"/>
              </a:ext>
            </a:extLst>
          </p:cNvPr>
          <p:cNvSpPr txBox="1"/>
          <p:nvPr/>
        </p:nvSpPr>
        <p:spPr>
          <a:xfrm>
            <a:off x="4630003" y="3768689"/>
            <a:ext cx="201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Josue F, Washington DC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866BFC5-C298-4391-A8F4-3CCA6E6A2141}"/>
              </a:ext>
            </a:extLst>
          </p:cNvPr>
          <p:cNvGrpSpPr/>
          <p:nvPr/>
        </p:nvGrpSpPr>
        <p:grpSpPr>
          <a:xfrm>
            <a:off x="4630001" y="4036808"/>
            <a:ext cx="2931999" cy="876345"/>
            <a:chOff x="7288390" y="4042520"/>
            <a:chExt cx="2931999" cy="8763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3DC3858-3B5F-4D13-AAC5-11F0F1603072}"/>
                </a:ext>
              </a:extLst>
            </p:cNvPr>
            <p:cNvSpPr txBox="1"/>
            <p:nvPr/>
          </p:nvSpPr>
          <p:spPr>
            <a:xfrm>
              <a:off x="7288390" y="4611088"/>
              <a:ext cx="29319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AirBed &amp; Breakfast freaking rocks!</a:t>
              </a: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AA6C71A-1BE6-42B5-AA75-06E3B1DCF2E9}"/>
                </a:ext>
              </a:extLst>
            </p:cNvPr>
            <p:cNvSpPr/>
            <p:nvPr/>
          </p:nvSpPr>
          <p:spPr>
            <a:xfrm>
              <a:off x="9648650" y="4042520"/>
              <a:ext cx="392153" cy="315225"/>
            </a:xfrm>
            <a:custGeom>
              <a:avLst/>
              <a:gdLst/>
              <a:ahLst/>
              <a:cxnLst/>
              <a:rect l="l" t="t" r="r" b="b"/>
              <a:pathLst>
                <a:path w="152699" h="114793">
                  <a:moveTo>
                    <a:pt x="137991" y="0"/>
                  </a:moveTo>
                  <a:cubicBezTo>
                    <a:pt x="141458" y="0"/>
                    <a:pt x="144258" y="133"/>
                    <a:pt x="146391" y="400"/>
                  </a:cubicBezTo>
                  <a:cubicBezTo>
                    <a:pt x="148524" y="667"/>
                    <a:pt x="150091" y="1167"/>
                    <a:pt x="151091" y="1900"/>
                  </a:cubicBezTo>
                  <a:cubicBezTo>
                    <a:pt x="152091" y="2633"/>
                    <a:pt x="152624" y="3533"/>
                    <a:pt x="152690" y="4600"/>
                  </a:cubicBezTo>
                  <a:cubicBezTo>
                    <a:pt x="152757" y="5666"/>
                    <a:pt x="152457" y="6933"/>
                    <a:pt x="151791" y="8400"/>
                  </a:cubicBezTo>
                  <a:lnTo>
                    <a:pt x="128392" y="62996"/>
                  </a:lnTo>
                  <a:lnTo>
                    <a:pt x="128392" y="93994"/>
                  </a:lnTo>
                  <a:cubicBezTo>
                    <a:pt x="128392" y="98527"/>
                    <a:pt x="127892" y="102161"/>
                    <a:pt x="126892" y="104894"/>
                  </a:cubicBezTo>
                  <a:cubicBezTo>
                    <a:pt x="125892" y="107627"/>
                    <a:pt x="124359" y="109727"/>
                    <a:pt x="122292" y="111193"/>
                  </a:cubicBezTo>
                  <a:cubicBezTo>
                    <a:pt x="120226" y="112660"/>
                    <a:pt x="117559" y="113627"/>
                    <a:pt x="114293" y="114093"/>
                  </a:cubicBezTo>
                  <a:cubicBezTo>
                    <a:pt x="111026" y="114560"/>
                    <a:pt x="107260" y="114793"/>
                    <a:pt x="102993" y="114793"/>
                  </a:cubicBezTo>
                  <a:cubicBezTo>
                    <a:pt x="98594" y="114793"/>
                    <a:pt x="94861" y="114560"/>
                    <a:pt x="91794" y="114093"/>
                  </a:cubicBezTo>
                  <a:cubicBezTo>
                    <a:pt x="88728" y="113627"/>
                    <a:pt x="86195" y="112660"/>
                    <a:pt x="84195" y="111193"/>
                  </a:cubicBezTo>
                  <a:cubicBezTo>
                    <a:pt x="82195" y="109727"/>
                    <a:pt x="80762" y="107627"/>
                    <a:pt x="79895" y="104894"/>
                  </a:cubicBezTo>
                  <a:cubicBezTo>
                    <a:pt x="79028" y="102161"/>
                    <a:pt x="78595" y="98527"/>
                    <a:pt x="78595" y="93994"/>
                  </a:cubicBezTo>
                  <a:cubicBezTo>
                    <a:pt x="78595" y="88928"/>
                    <a:pt x="78828" y="84262"/>
                    <a:pt x="79295" y="79995"/>
                  </a:cubicBezTo>
                  <a:cubicBezTo>
                    <a:pt x="79762" y="75729"/>
                    <a:pt x="80528" y="71662"/>
                    <a:pt x="81595" y="67796"/>
                  </a:cubicBezTo>
                  <a:cubicBezTo>
                    <a:pt x="82661" y="63930"/>
                    <a:pt x="84095" y="60196"/>
                    <a:pt x="85895" y="56597"/>
                  </a:cubicBezTo>
                  <a:cubicBezTo>
                    <a:pt x="87694" y="52997"/>
                    <a:pt x="89861" y="49330"/>
                    <a:pt x="92394" y="45597"/>
                  </a:cubicBezTo>
                  <a:lnTo>
                    <a:pt x="117793" y="7400"/>
                  </a:lnTo>
                  <a:cubicBezTo>
                    <a:pt x="118726" y="6066"/>
                    <a:pt x="119692" y="4933"/>
                    <a:pt x="120692" y="4000"/>
                  </a:cubicBezTo>
                  <a:cubicBezTo>
                    <a:pt x="121692" y="3067"/>
                    <a:pt x="122959" y="2300"/>
                    <a:pt x="124492" y="1700"/>
                  </a:cubicBezTo>
                  <a:cubicBezTo>
                    <a:pt x="126025" y="1100"/>
                    <a:pt x="127859" y="667"/>
                    <a:pt x="129992" y="400"/>
                  </a:cubicBezTo>
                  <a:cubicBezTo>
                    <a:pt x="132125" y="133"/>
                    <a:pt x="134792" y="0"/>
                    <a:pt x="137991" y="0"/>
                  </a:cubicBezTo>
                  <a:close/>
                  <a:moveTo>
                    <a:pt x="59396" y="0"/>
                  </a:moveTo>
                  <a:cubicBezTo>
                    <a:pt x="62863" y="0"/>
                    <a:pt x="65662" y="133"/>
                    <a:pt x="67796" y="400"/>
                  </a:cubicBezTo>
                  <a:cubicBezTo>
                    <a:pt x="69929" y="667"/>
                    <a:pt x="71529" y="1167"/>
                    <a:pt x="72595" y="1900"/>
                  </a:cubicBezTo>
                  <a:cubicBezTo>
                    <a:pt x="73662" y="2633"/>
                    <a:pt x="74195" y="3533"/>
                    <a:pt x="74195" y="4600"/>
                  </a:cubicBezTo>
                  <a:cubicBezTo>
                    <a:pt x="74195" y="5666"/>
                    <a:pt x="73929" y="6933"/>
                    <a:pt x="73395" y="8400"/>
                  </a:cubicBezTo>
                  <a:lnTo>
                    <a:pt x="49797" y="62996"/>
                  </a:lnTo>
                  <a:lnTo>
                    <a:pt x="49797" y="93994"/>
                  </a:lnTo>
                  <a:cubicBezTo>
                    <a:pt x="49797" y="98527"/>
                    <a:pt x="49297" y="102161"/>
                    <a:pt x="48297" y="104894"/>
                  </a:cubicBezTo>
                  <a:cubicBezTo>
                    <a:pt x="47297" y="107627"/>
                    <a:pt x="45764" y="109727"/>
                    <a:pt x="43697" y="111193"/>
                  </a:cubicBezTo>
                  <a:cubicBezTo>
                    <a:pt x="41631" y="112660"/>
                    <a:pt x="38997" y="113627"/>
                    <a:pt x="35798" y="114093"/>
                  </a:cubicBezTo>
                  <a:cubicBezTo>
                    <a:pt x="32598" y="114560"/>
                    <a:pt x="28798" y="114793"/>
                    <a:pt x="24398" y="114793"/>
                  </a:cubicBezTo>
                  <a:cubicBezTo>
                    <a:pt x="19999" y="114793"/>
                    <a:pt x="16265" y="114560"/>
                    <a:pt x="13199" y="114093"/>
                  </a:cubicBezTo>
                  <a:cubicBezTo>
                    <a:pt x="10132" y="113627"/>
                    <a:pt x="7633" y="112660"/>
                    <a:pt x="5699" y="111193"/>
                  </a:cubicBezTo>
                  <a:cubicBezTo>
                    <a:pt x="3766" y="109727"/>
                    <a:pt x="2333" y="107627"/>
                    <a:pt x="1400" y="104894"/>
                  </a:cubicBezTo>
                  <a:cubicBezTo>
                    <a:pt x="466" y="102161"/>
                    <a:pt x="0" y="98527"/>
                    <a:pt x="0" y="93994"/>
                  </a:cubicBezTo>
                  <a:cubicBezTo>
                    <a:pt x="0" y="88928"/>
                    <a:pt x="233" y="84262"/>
                    <a:pt x="700" y="79995"/>
                  </a:cubicBezTo>
                  <a:cubicBezTo>
                    <a:pt x="1166" y="75729"/>
                    <a:pt x="1933" y="71662"/>
                    <a:pt x="3000" y="67796"/>
                  </a:cubicBezTo>
                  <a:cubicBezTo>
                    <a:pt x="4066" y="63930"/>
                    <a:pt x="5499" y="60196"/>
                    <a:pt x="7299" y="56597"/>
                  </a:cubicBezTo>
                  <a:cubicBezTo>
                    <a:pt x="9099" y="52997"/>
                    <a:pt x="11266" y="49330"/>
                    <a:pt x="13799" y="45597"/>
                  </a:cubicBezTo>
                  <a:lnTo>
                    <a:pt x="39397" y="7400"/>
                  </a:lnTo>
                  <a:cubicBezTo>
                    <a:pt x="40331" y="6066"/>
                    <a:pt x="41297" y="4933"/>
                    <a:pt x="42297" y="4000"/>
                  </a:cubicBezTo>
                  <a:cubicBezTo>
                    <a:pt x="43297" y="3067"/>
                    <a:pt x="44564" y="2300"/>
                    <a:pt x="46097" y="1700"/>
                  </a:cubicBezTo>
                  <a:cubicBezTo>
                    <a:pt x="47630" y="1100"/>
                    <a:pt x="49463" y="667"/>
                    <a:pt x="51597" y="400"/>
                  </a:cubicBezTo>
                  <a:cubicBezTo>
                    <a:pt x="53730" y="133"/>
                    <a:pt x="56330" y="0"/>
                    <a:pt x="5939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5BAF6E4-C279-47D8-98EA-7DB7B79D7BE3}"/>
              </a:ext>
            </a:extLst>
          </p:cNvPr>
          <p:cNvSpPr/>
          <p:nvPr/>
        </p:nvSpPr>
        <p:spPr>
          <a:xfrm>
            <a:off x="7964605" y="2334440"/>
            <a:ext cx="3306477" cy="3477340"/>
          </a:xfrm>
          <a:prstGeom prst="roundRect">
            <a:avLst>
              <a:gd name="adj" fmla="val 2693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31D817-8318-4C48-804B-15F25530B66E}"/>
              </a:ext>
            </a:extLst>
          </p:cNvPr>
          <p:cNvSpPr txBox="1"/>
          <p:nvPr/>
        </p:nvSpPr>
        <p:spPr>
          <a:xfrm>
            <a:off x="8151845" y="3768689"/>
            <a:ext cx="216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Dan A, 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Ontario Canada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521F574-B8DF-4B46-9538-2AAFE2CBCC94}"/>
              </a:ext>
            </a:extLst>
          </p:cNvPr>
          <p:cNvGrpSpPr/>
          <p:nvPr/>
        </p:nvGrpSpPr>
        <p:grpSpPr>
          <a:xfrm>
            <a:off x="8151844" y="4036808"/>
            <a:ext cx="2931999" cy="1299897"/>
            <a:chOff x="7288390" y="4042520"/>
            <a:chExt cx="2931999" cy="129989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97ED31-72A7-49DD-A0CF-771744787374}"/>
                </a:ext>
              </a:extLst>
            </p:cNvPr>
            <p:cNvSpPr txBox="1"/>
            <p:nvPr/>
          </p:nvSpPr>
          <p:spPr>
            <a:xfrm>
              <a:off x="7288390" y="4603753"/>
              <a:ext cx="293199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Its about the ideas, the interaction, the people. You don’t get that in a hotel room. 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D720795-A5BF-4AD0-97DD-177CB7A1842D}"/>
                </a:ext>
              </a:extLst>
            </p:cNvPr>
            <p:cNvSpPr/>
            <p:nvPr/>
          </p:nvSpPr>
          <p:spPr>
            <a:xfrm>
              <a:off x="9648650" y="4042520"/>
              <a:ext cx="392153" cy="315225"/>
            </a:xfrm>
            <a:custGeom>
              <a:avLst/>
              <a:gdLst/>
              <a:ahLst/>
              <a:cxnLst/>
              <a:rect l="l" t="t" r="r" b="b"/>
              <a:pathLst>
                <a:path w="152699" h="114793">
                  <a:moveTo>
                    <a:pt x="137991" y="0"/>
                  </a:moveTo>
                  <a:cubicBezTo>
                    <a:pt x="141458" y="0"/>
                    <a:pt x="144258" y="133"/>
                    <a:pt x="146391" y="400"/>
                  </a:cubicBezTo>
                  <a:cubicBezTo>
                    <a:pt x="148524" y="667"/>
                    <a:pt x="150091" y="1167"/>
                    <a:pt x="151091" y="1900"/>
                  </a:cubicBezTo>
                  <a:cubicBezTo>
                    <a:pt x="152091" y="2633"/>
                    <a:pt x="152624" y="3533"/>
                    <a:pt x="152690" y="4600"/>
                  </a:cubicBezTo>
                  <a:cubicBezTo>
                    <a:pt x="152757" y="5666"/>
                    <a:pt x="152457" y="6933"/>
                    <a:pt x="151791" y="8400"/>
                  </a:cubicBezTo>
                  <a:lnTo>
                    <a:pt x="128392" y="62996"/>
                  </a:lnTo>
                  <a:lnTo>
                    <a:pt x="128392" y="93994"/>
                  </a:lnTo>
                  <a:cubicBezTo>
                    <a:pt x="128392" y="98527"/>
                    <a:pt x="127892" y="102161"/>
                    <a:pt x="126892" y="104894"/>
                  </a:cubicBezTo>
                  <a:cubicBezTo>
                    <a:pt x="125892" y="107627"/>
                    <a:pt x="124359" y="109727"/>
                    <a:pt x="122292" y="111193"/>
                  </a:cubicBezTo>
                  <a:cubicBezTo>
                    <a:pt x="120226" y="112660"/>
                    <a:pt x="117559" y="113627"/>
                    <a:pt x="114293" y="114093"/>
                  </a:cubicBezTo>
                  <a:cubicBezTo>
                    <a:pt x="111026" y="114560"/>
                    <a:pt x="107260" y="114793"/>
                    <a:pt x="102993" y="114793"/>
                  </a:cubicBezTo>
                  <a:cubicBezTo>
                    <a:pt x="98594" y="114793"/>
                    <a:pt x="94861" y="114560"/>
                    <a:pt x="91794" y="114093"/>
                  </a:cubicBezTo>
                  <a:cubicBezTo>
                    <a:pt x="88728" y="113627"/>
                    <a:pt x="86195" y="112660"/>
                    <a:pt x="84195" y="111193"/>
                  </a:cubicBezTo>
                  <a:cubicBezTo>
                    <a:pt x="82195" y="109727"/>
                    <a:pt x="80762" y="107627"/>
                    <a:pt x="79895" y="104894"/>
                  </a:cubicBezTo>
                  <a:cubicBezTo>
                    <a:pt x="79028" y="102161"/>
                    <a:pt x="78595" y="98527"/>
                    <a:pt x="78595" y="93994"/>
                  </a:cubicBezTo>
                  <a:cubicBezTo>
                    <a:pt x="78595" y="88928"/>
                    <a:pt x="78828" y="84262"/>
                    <a:pt x="79295" y="79995"/>
                  </a:cubicBezTo>
                  <a:cubicBezTo>
                    <a:pt x="79762" y="75729"/>
                    <a:pt x="80528" y="71662"/>
                    <a:pt x="81595" y="67796"/>
                  </a:cubicBezTo>
                  <a:cubicBezTo>
                    <a:pt x="82661" y="63930"/>
                    <a:pt x="84095" y="60196"/>
                    <a:pt x="85895" y="56597"/>
                  </a:cubicBezTo>
                  <a:cubicBezTo>
                    <a:pt x="87694" y="52997"/>
                    <a:pt x="89861" y="49330"/>
                    <a:pt x="92394" y="45597"/>
                  </a:cubicBezTo>
                  <a:lnTo>
                    <a:pt x="117793" y="7400"/>
                  </a:lnTo>
                  <a:cubicBezTo>
                    <a:pt x="118726" y="6066"/>
                    <a:pt x="119692" y="4933"/>
                    <a:pt x="120692" y="4000"/>
                  </a:cubicBezTo>
                  <a:cubicBezTo>
                    <a:pt x="121692" y="3067"/>
                    <a:pt x="122959" y="2300"/>
                    <a:pt x="124492" y="1700"/>
                  </a:cubicBezTo>
                  <a:cubicBezTo>
                    <a:pt x="126025" y="1100"/>
                    <a:pt x="127859" y="667"/>
                    <a:pt x="129992" y="400"/>
                  </a:cubicBezTo>
                  <a:cubicBezTo>
                    <a:pt x="132125" y="133"/>
                    <a:pt x="134792" y="0"/>
                    <a:pt x="137991" y="0"/>
                  </a:cubicBezTo>
                  <a:close/>
                  <a:moveTo>
                    <a:pt x="59396" y="0"/>
                  </a:moveTo>
                  <a:cubicBezTo>
                    <a:pt x="62863" y="0"/>
                    <a:pt x="65662" y="133"/>
                    <a:pt x="67796" y="400"/>
                  </a:cubicBezTo>
                  <a:cubicBezTo>
                    <a:pt x="69929" y="667"/>
                    <a:pt x="71529" y="1167"/>
                    <a:pt x="72595" y="1900"/>
                  </a:cubicBezTo>
                  <a:cubicBezTo>
                    <a:pt x="73662" y="2633"/>
                    <a:pt x="74195" y="3533"/>
                    <a:pt x="74195" y="4600"/>
                  </a:cubicBezTo>
                  <a:cubicBezTo>
                    <a:pt x="74195" y="5666"/>
                    <a:pt x="73929" y="6933"/>
                    <a:pt x="73395" y="8400"/>
                  </a:cubicBezTo>
                  <a:lnTo>
                    <a:pt x="49797" y="62996"/>
                  </a:lnTo>
                  <a:lnTo>
                    <a:pt x="49797" y="93994"/>
                  </a:lnTo>
                  <a:cubicBezTo>
                    <a:pt x="49797" y="98527"/>
                    <a:pt x="49297" y="102161"/>
                    <a:pt x="48297" y="104894"/>
                  </a:cubicBezTo>
                  <a:cubicBezTo>
                    <a:pt x="47297" y="107627"/>
                    <a:pt x="45764" y="109727"/>
                    <a:pt x="43697" y="111193"/>
                  </a:cubicBezTo>
                  <a:cubicBezTo>
                    <a:pt x="41631" y="112660"/>
                    <a:pt x="38997" y="113627"/>
                    <a:pt x="35798" y="114093"/>
                  </a:cubicBezTo>
                  <a:cubicBezTo>
                    <a:pt x="32598" y="114560"/>
                    <a:pt x="28798" y="114793"/>
                    <a:pt x="24398" y="114793"/>
                  </a:cubicBezTo>
                  <a:cubicBezTo>
                    <a:pt x="19999" y="114793"/>
                    <a:pt x="16265" y="114560"/>
                    <a:pt x="13199" y="114093"/>
                  </a:cubicBezTo>
                  <a:cubicBezTo>
                    <a:pt x="10132" y="113627"/>
                    <a:pt x="7633" y="112660"/>
                    <a:pt x="5699" y="111193"/>
                  </a:cubicBezTo>
                  <a:cubicBezTo>
                    <a:pt x="3766" y="109727"/>
                    <a:pt x="2333" y="107627"/>
                    <a:pt x="1400" y="104894"/>
                  </a:cubicBezTo>
                  <a:cubicBezTo>
                    <a:pt x="466" y="102161"/>
                    <a:pt x="0" y="98527"/>
                    <a:pt x="0" y="93994"/>
                  </a:cubicBezTo>
                  <a:cubicBezTo>
                    <a:pt x="0" y="88928"/>
                    <a:pt x="233" y="84262"/>
                    <a:pt x="700" y="79995"/>
                  </a:cubicBezTo>
                  <a:cubicBezTo>
                    <a:pt x="1166" y="75729"/>
                    <a:pt x="1933" y="71662"/>
                    <a:pt x="3000" y="67796"/>
                  </a:cubicBezTo>
                  <a:cubicBezTo>
                    <a:pt x="4066" y="63930"/>
                    <a:pt x="5499" y="60196"/>
                    <a:pt x="7299" y="56597"/>
                  </a:cubicBezTo>
                  <a:cubicBezTo>
                    <a:pt x="9099" y="52997"/>
                    <a:pt x="11266" y="49330"/>
                    <a:pt x="13799" y="45597"/>
                  </a:cubicBezTo>
                  <a:lnTo>
                    <a:pt x="39397" y="7400"/>
                  </a:lnTo>
                  <a:cubicBezTo>
                    <a:pt x="40331" y="6066"/>
                    <a:pt x="41297" y="4933"/>
                    <a:pt x="42297" y="4000"/>
                  </a:cubicBezTo>
                  <a:cubicBezTo>
                    <a:pt x="43297" y="3067"/>
                    <a:pt x="44564" y="2300"/>
                    <a:pt x="46097" y="1700"/>
                  </a:cubicBezTo>
                  <a:cubicBezTo>
                    <a:pt x="47630" y="1100"/>
                    <a:pt x="49463" y="667"/>
                    <a:pt x="51597" y="400"/>
                  </a:cubicBezTo>
                  <a:cubicBezTo>
                    <a:pt x="53730" y="133"/>
                    <a:pt x="56330" y="0"/>
                    <a:pt x="5939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</p:grpSp>
      <p:sp>
        <p:nvSpPr>
          <p:cNvPr id="26" name="Footer Placeholder 2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13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C40F3D8-CE00-46FC-8EAB-0CDD938F82C7}"/>
              </a:ext>
            </a:extLst>
          </p:cNvPr>
          <p:cNvGrpSpPr/>
          <p:nvPr/>
        </p:nvGrpSpPr>
        <p:grpSpPr>
          <a:xfrm>
            <a:off x="2952208" y="515123"/>
            <a:ext cx="8536532" cy="5827753"/>
            <a:chOff x="2952208" y="413161"/>
            <a:chExt cx="8536532" cy="582775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642FF15-9466-46B9-853B-EC08844F9307}"/>
                </a:ext>
              </a:extLst>
            </p:cNvPr>
            <p:cNvGrpSpPr/>
            <p:nvPr/>
          </p:nvGrpSpPr>
          <p:grpSpPr>
            <a:xfrm>
              <a:off x="4796166" y="1554698"/>
              <a:ext cx="6692574" cy="4686216"/>
              <a:chOff x="4796166" y="1554698"/>
              <a:chExt cx="6692574" cy="4686216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3F580E0-C421-425F-9595-F8080AE26748}"/>
                  </a:ext>
                </a:extLst>
              </p:cNvPr>
              <p:cNvGrpSpPr/>
              <p:nvPr/>
            </p:nvGrpSpPr>
            <p:grpSpPr>
              <a:xfrm>
                <a:off x="4796166" y="1554698"/>
                <a:ext cx="6692574" cy="4686216"/>
                <a:chOff x="4801332" y="774303"/>
                <a:chExt cx="6692574" cy="5309396"/>
              </a:xfrm>
            </p:grpSpPr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0803D9AC-BF64-4C63-8BBD-321808E0DD6B}"/>
                    </a:ext>
                  </a:extLst>
                </p:cNvPr>
                <p:cNvSpPr/>
                <p:nvPr/>
              </p:nvSpPr>
              <p:spPr>
                <a:xfrm>
                  <a:off x="4801332" y="2656659"/>
                  <a:ext cx="5287224" cy="1544685"/>
                </a:xfrm>
                <a:prstGeom prst="roundRect">
                  <a:avLst>
                    <a:gd name="adj" fmla="val 606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88594203-3A90-4651-AB1D-463AE1763B85}"/>
                    </a:ext>
                  </a:extLst>
                </p:cNvPr>
                <p:cNvGrpSpPr/>
                <p:nvPr/>
              </p:nvGrpSpPr>
              <p:grpSpPr>
                <a:xfrm>
                  <a:off x="5676077" y="774303"/>
                  <a:ext cx="5817829" cy="1544685"/>
                  <a:chOff x="5676077" y="774303"/>
                  <a:chExt cx="5817829" cy="1544685"/>
                </a:xfrm>
              </p:grpSpPr>
              <p:sp>
                <p:nvSpPr>
                  <p:cNvPr id="12" name="Rectangle: Rounded Corners 11">
                    <a:extLst>
                      <a:ext uri="{FF2B5EF4-FFF2-40B4-BE49-F238E27FC236}">
                        <a16:creationId xmlns:a16="http://schemas.microsoft.com/office/drawing/2014/main" id="{CEFAFCC0-AD18-4220-B052-9C5B7AA63DF5}"/>
                      </a:ext>
                    </a:extLst>
                  </p:cNvPr>
                  <p:cNvSpPr/>
                  <p:nvPr/>
                </p:nvSpPr>
                <p:spPr>
                  <a:xfrm>
                    <a:off x="5676077" y="774303"/>
                    <a:ext cx="5817829" cy="1544685"/>
                  </a:xfrm>
                  <a:prstGeom prst="roundRect">
                    <a:avLst>
                      <a:gd name="adj" fmla="val 6060"/>
                    </a:avLst>
                  </a:prstGeom>
                  <a:solidFill>
                    <a:schemeClr val="bg1">
                      <a:alpha val="0"/>
                    </a:schemeClr>
                  </a:solidFill>
                  <a:ln w="12700">
                    <a:solidFill>
                      <a:schemeClr val="bg1">
                        <a:lumMod val="8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4" name="Freeform 53">
                    <a:extLst>
                      <a:ext uri="{FF2B5EF4-FFF2-40B4-BE49-F238E27FC236}">
                        <a16:creationId xmlns:a16="http://schemas.microsoft.com/office/drawing/2014/main" id="{357CDB2E-69EA-4AC2-8131-2253E721824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90120" y="1194480"/>
                    <a:ext cx="713186" cy="518347"/>
                  </a:xfrm>
                  <a:custGeom>
                    <a:avLst/>
                    <a:gdLst>
                      <a:gd name="T0" fmla="*/ 91 w 143"/>
                      <a:gd name="T1" fmla="*/ 11 h 104"/>
                      <a:gd name="T2" fmla="*/ 92 w 143"/>
                      <a:gd name="T3" fmla="*/ 8 h 104"/>
                      <a:gd name="T4" fmla="*/ 78 w 143"/>
                      <a:gd name="T5" fmla="*/ 6 h 104"/>
                      <a:gd name="T6" fmla="*/ 76 w 143"/>
                      <a:gd name="T7" fmla="*/ 10 h 104"/>
                      <a:gd name="T8" fmla="*/ 84 w 143"/>
                      <a:gd name="T9" fmla="*/ 11 h 104"/>
                      <a:gd name="T10" fmla="*/ 1 w 143"/>
                      <a:gd name="T11" fmla="*/ 80 h 104"/>
                      <a:gd name="T12" fmla="*/ 18 w 143"/>
                      <a:gd name="T13" fmla="*/ 81 h 104"/>
                      <a:gd name="T14" fmla="*/ 33 w 143"/>
                      <a:gd name="T15" fmla="*/ 103 h 104"/>
                      <a:gd name="T16" fmla="*/ 15 w 143"/>
                      <a:gd name="T17" fmla="*/ 102 h 104"/>
                      <a:gd name="T18" fmla="*/ 1 w 143"/>
                      <a:gd name="T19" fmla="*/ 80 h 104"/>
                      <a:gd name="T20" fmla="*/ 142 w 143"/>
                      <a:gd name="T21" fmla="*/ 73 h 104"/>
                      <a:gd name="T22" fmla="*/ 131 w 143"/>
                      <a:gd name="T23" fmla="*/ 71 h 104"/>
                      <a:gd name="T24" fmla="*/ 101 w 143"/>
                      <a:gd name="T25" fmla="*/ 81 h 104"/>
                      <a:gd name="T26" fmla="*/ 105 w 143"/>
                      <a:gd name="T27" fmla="*/ 88 h 104"/>
                      <a:gd name="T28" fmla="*/ 73 w 143"/>
                      <a:gd name="T29" fmla="*/ 91 h 104"/>
                      <a:gd name="T30" fmla="*/ 92 w 143"/>
                      <a:gd name="T31" fmla="*/ 91 h 104"/>
                      <a:gd name="T32" fmla="*/ 100 w 143"/>
                      <a:gd name="T33" fmla="*/ 83 h 104"/>
                      <a:gd name="T34" fmla="*/ 77 w 143"/>
                      <a:gd name="T35" fmla="*/ 78 h 104"/>
                      <a:gd name="T36" fmla="*/ 46 w 143"/>
                      <a:gd name="T37" fmla="*/ 75 h 104"/>
                      <a:gd name="T38" fmla="*/ 22 w 143"/>
                      <a:gd name="T39" fmla="*/ 80 h 104"/>
                      <a:gd name="T40" fmla="*/ 40 w 143"/>
                      <a:gd name="T41" fmla="*/ 96 h 104"/>
                      <a:gd name="T42" fmla="*/ 66 w 143"/>
                      <a:gd name="T43" fmla="*/ 100 h 104"/>
                      <a:gd name="T44" fmla="*/ 90 w 143"/>
                      <a:gd name="T45" fmla="*/ 103 h 104"/>
                      <a:gd name="T46" fmla="*/ 105 w 143"/>
                      <a:gd name="T47" fmla="*/ 97 h 104"/>
                      <a:gd name="T48" fmla="*/ 142 w 143"/>
                      <a:gd name="T49" fmla="*/ 73 h 104"/>
                      <a:gd name="T50" fmla="*/ 82 w 143"/>
                      <a:gd name="T51" fmla="*/ 46 h 104"/>
                      <a:gd name="T52" fmla="*/ 76 w 143"/>
                      <a:gd name="T53" fmla="*/ 40 h 104"/>
                      <a:gd name="T54" fmla="*/ 82 w 143"/>
                      <a:gd name="T55" fmla="*/ 35 h 104"/>
                      <a:gd name="T56" fmla="*/ 86 w 143"/>
                      <a:gd name="T57" fmla="*/ 29 h 104"/>
                      <a:gd name="T58" fmla="*/ 92 w 143"/>
                      <a:gd name="T59" fmla="*/ 35 h 104"/>
                      <a:gd name="T60" fmla="*/ 86 w 143"/>
                      <a:gd name="T61" fmla="*/ 40 h 104"/>
                      <a:gd name="T62" fmla="*/ 82 w 143"/>
                      <a:gd name="T63" fmla="*/ 46 h 104"/>
                      <a:gd name="T64" fmla="*/ 84 w 143"/>
                      <a:gd name="T65" fmla="*/ 63 h 104"/>
                      <a:gd name="T66" fmla="*/ 50 w 143"/>
                      <a:gd name="T67" fmla="*/ 57 h 104"/>
                      <a:gd name="T68" fmla="*/ 52 w 143"/>
                      <a:gd name="T69" fmla="*/ 37 h 104"/>
                      <a:gd name="T70" fmla="*/ 66 w 143"/>
                      <a:gd name="T71" fmla="*/ 39 h 104"/>
                      <a:gd name="T72" fmla="*/ 102 w 143"/>
                      <a:gd name="T73" fmla="*/ 39 h 104"/>
                      <a:gd name="T74" fmla="*/ 116 w 143"/>
                      <a:gd name="T75" fmla="*/ 37 h 104"/>
                      <a:gd name="T76" fmla="*/ 118 w 143"/>
                      <a:gd name="T77" fmla="*/ 57 h 104"/>
                      <a:gd name="T78" fmla="*/ 84 w 143"/>
                      <a:gd name="T79" fmla="*/ 63 h 104"/>
                      <a:gd name="T80" fmla="*/ 106 w 143"/>
                      <a:gd name="T81" fmla="*/ 11 h 104"/>
                      <a:gd name="T82" fmla="*/ 118 w 143"/>
                      <a:gd name="T83" fmla="*/ 16 h 104"/>
                      <a:gd name="T84" fmla="*/ 117 w 143"/>
                      <a:gd name="T85" fmla="*/ 32 h 104"/>
                      <a:gd name="T86" fmla="*/ 101 w 143"/>
                      <a:gd name="T87" fmla="*/ 31 h 104"/>
                      <a:gd name="T88" fmla="*/ 67 w 143"/>
                      <a:gd name="T89" fmla="*/ 31 h 104"/>
                      <a:gd name="T90" fmla="*/ 51 w 143"/>
                      <a:gd name="T91" fmla="*/ 32 h 104"/>
                      <a:gd name="T92" fmla="*/ 50 w 143"/>
                      <a:gd name="T93" fmla="*/ 16 h 104"/>
                      <a:gd name="T94" fmla="*/ 68 w 143"/>
                      <a:gd name="T95" fmla="*/ 11 h 104"/>
                      <a:gd name="T96" fmla="*/ 71 w 143"/>
                      <a:gd name="T97" fmla="*/ 5 h 104"/>
                      <a:gd name="T98" fmla="*/ 92 w 143"/>
                      <a:gd name="T99" fmla="*/ 0 h 104"/>
                      <a:gd name="T100" fmla="*/ 98 w 143"/>
                      <a:gd name="T101" fmla="*/ 11 h 104"/>
                      <a:gd name="T102" fmla="*/ 106 w 143"/>
                      <a:gd name="T103" fmla="*/ 11 h 1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143" h="104">
                        <a:moveTo>
                          <a:pt x="84" y="11"/>
                        </a:moveTo>
                        <a:cubicBezTo>
                          <a:pt x="86" y="11"/>
                          <a:pt x="88" y="11"/>
                          <a:pt x="91" y="11"/>
                        </a:cubicBezTo>
                        <a:cubicBezTo>
                          <a:pt x="92" y="11"/>
                          <a:pt x="92" y="11"/>
                          <a:pt x="92" y="10"/>
                        </a:cubicBezTo>
                        <a:cubicBezTo>
                          <a:pt x="92" y="9"/>
                          <a:pt x="92" y="8"/>
                          <a:pt x="92" y="8"/>
                        </a:cubicBezTo>
                        <a:cubicBezTo>
                          <a:pt x="92" y="6"/>
                          <a:pt x="92" y="5"/>
                          <a:pt x="90" y="6"/>
                        </a:cubicBezTo>
                        <a:cubicBezTo>
                          <a:pt x="86" y="6"/>
                          <a:pt x="82" y="6"/>
                          <a:pt x="78" y="6"/>
                        </a:cubicBezTo>
                        <a:cubicBezTo>
                          <a:pt x="76" y="6"/>
                          <a:pt x="76" y="6"/>
                          <a:pt x="76" y="7"/>
                        </a:cubicBezTo>
                        <a:cubicBezTo>
                          <a:pt x="76" y="8"/>
                          <a:pt x="76" y="9"/>
                          <a:pt x="76" y="10"/>
                        </a:cubicBezTo>
                        <a:cubicBezTo>
                          <a:pt x="76" y="11"/>
                          <a:pt x="76" y="11"/>
                          <a:pt x="77" y="11"/>
                        </a:cubicBezTo>
                        <a:cubicBezTo>
                          <a:pt x="79" y="11"/>
                          <a:pt x="82" y="11"/>
                          <a:pt x="84" y="11"/>
                        </a:cubicBezTo>
                        <a:close/>
                        <a:moveTo>
                          <a:pt x="1" y="80"/>
                        </a:moveTo>
                        <a:cubicBezTo>
                          <a:pt x="1" y="80"/>
                          <a:pt x="1" y="80"/>
                          <a:pt x="1" y="80"/>
                        </a:cubicBezTo>
                        <a:cubicBezTo>
                          <a:pt x="16" y="80"/>
                          <a:pt x="16" y="80"/>
                          <a:pt x="16" y="80"/>
                        </a:cubicBezTo>
                        <a:cubicBezTo>
                          <a:pt x="17" y="80"/>
                          <a:pt x="18" y="80"/>
                          <a:pt x="18" y="81"/>
                        </a:cubicBezTo>
                        <a:cubicBezTo>
                          <a:pt x="33" y="102"/>
                          <a:pt x="33" y="102"/>
                          <a:pt x="33" y="102"/>
                        </a:cubicBezTo>
                        <a:cubicBezTo>
                          <a:pt x="33" y="103"/>
                          <a:pt x="33" y="103"/>
                          <a:pt x="33" y="103"/>
                        </a:cubicBezTo>
                        <a:cubicBezTo>
                          <a:pt x="17" y="103"/>
                          <a:pt x="17" y="103"/>
                          <a:pt x="17" y="103"/>
                        </a:cubicBezTo>
                        <a:cubicBezTo>
                          <a:pt x="16" y="103"/>
                          <a:pt x="16" y="103"/>
                          <a:pt x="15" y="102"/>
                        </a:cubicBezTo>
                        <a:cubicBezTo>
                          <a:pt x="1" y="81"/>
                          <a:pt x="1" y="81"/>
                          <a:pt x="1" y="81"/>
                        </a:cubicBezTo>
                        <a:cubicBezTo>
                          <a:pt x="0" y="80"/>
                          <a:pt x="0" y="80"/>
                          <a:pt x="1" y="80"/>
                        </a:cubicBezTo>
                        <a:close/>
                        <a:moveTo>
                          <a:pt x="142" y="73"/>
                        </a:moveTo>
                        <a:cubicBezTo>
                          <a:pt x="142" y="73"/>
                          <a:pt x="142" y="73"/>
                          <a:pt x="142" y="73"/>
                        </a:cubicBezTo>
                        <a:cubicBezTo>
                          <a:pt x="141" y="71"/>
                          <a:pt x="138" y="70"/>
                          <a:pt x="134" y="70"/>
                        </a:cubicBezTo>
                        <a:cubicBezTo>
                          <a:pt x="133" y="70"/>
                          <a:pt x="132" y="71"/>
                          <a:pt x="131" y="71"/>
                        </a:cubicBezTo>
                        <a:cubicBezTo>
                          <a:pt x="126" y="73"/>
                          <a:pt x="102" y="81"/>
                          <a:pt x="102" y="81"/>
                        </a:cubicBezTo>
                        <a:cubicBezTo>
                          <a:pt x="101" y="81"/>
                          <a:pt x="101" y="81"/>
                          <a:pt x="101" y="81"/>
                        </a:cubicBezTo>
                        <a:cubicBezTo>
                          <a:pt x="102" y="81"/>
                          <a:pt x="102" y="81"/>
                          <a:pt x="102" y="81"/>
                        </a:cubicBezTo>
                        <a:cubicBezTo>
                          <a:pt x="105" y="84"/>
                          <a:pt x="106" y="86"/>
                          <a:pt x="105" y="88"/>
                        </a:cubicBezTo>
                        <a:cubicBezTo>
                          <a:pt x="105" y="91"/>
                          <a:pt x="101" y="93"/>
                          <a:pt x="94" y="93"/>
                        </a:cubicBezTo>
                        <a:cubicBezTo>
                          <a:pt x="88" y="94"/>
                          <a:pt x="81" y="93"/>
                          <a:pt x="73" y="91"/>
                        </a:cubicBezTo>
                        <a:cubicBezTo>
                          <a:pt x="74" y="91"/>
                          <a:pt x="75" y="91"/>
                          <a:pt x="76" y="91"/>
                        </a:cubicBezTo>
                        <a:cubicBezTo>
                          <a:pt x="82" y="91"/>
                          <a:pt x="88" y="91"/>
                          <a:pt x="92" y="91"/>
                        </a:cubicBezTo>
                        <a:cubicBezTo>
                          <a:pt x="99" y="91"/>
                          <a:pt x="102" y="89"/>
                          <a:pt x="103" y="86"/>
                        </a:cubicBezTo>
                        <a:cubicBezTo>
                          <a:pt x="103" y="85"/>
                          <a:pt x="102" y="84"/>
                          <a:pt x="100" y="83"/>
                        </a:cubicBezTo>
                        <a:cubicBezTo>
                          <a:pt x="97" y="81"/>
                          <a:pt x="92" y="80"/>
                          <a:pt x="86" y="79"/>
                        </a:cubicBezTo>
                        <a:cubicBezTo>
                          <a:pt x="83" y="79"/>
                          <a:pt x="79" y="79"/>
                          <a:pt x="77" y="78"/>
                        </a:cubicBezTo>
                        <a:cubicBezTo>
                          <a:pt x="69" y="76"/>
                          <a:pt x="60" y="74"/>
                          <a:pt x="50" y="74"/>
                        </a:cubicBezTo>
                        <a:cubicBezTo>
                          <a:pt x="49" y="74"/>
                          <a:pt x="47" y="75"/>
                          <a:pt x="46" y="75"/>
                        </a:cubicBezTo>
                        <a:cubicBezTo>
                          <a:pt x="38" y="76"/>
                          <a:pt x="31" y="78"/>
                          <a:pt x="23" y="80"/>
                        </a:cubicBezTo>
                        <a:cubicBezTo>
                          <a:pt x="22" y="80"/>
                          <a:pt x="22" y="80"/>
                          <a:pt x="22" y="80"/>
                        </a:cubicBezTo>
                        <a:cubicBezTo>
                          <a:pt x="34" y="97"/>
                          <a:pt x="34" y="97"/>
                          <a:pt x="34" y="97"/>
                        </a:cubicBezTo>
                        <a:cubicBezTo>
                          <a:pt x="35" y="96"/>
                          <a:pt x="38" y="96"/>
                          <a:pt x="40" y="96"/>
                        </a:cubicBezTo>
                        <a:cubicBezTo>
                          <a:pt x="43" y="95"/>
                          <a:pt x="45" y="96"/>
                          <a:pt x="48" y="96"/>
                        </a:cubicBezTo>
                        <a:cubicBezTo>
                          <a:pt x="50" y="96"/>
                          <a:pt x="59" y="98"/>
                          <a:pt x="66" y="100"/>
                        </a:cubicBezTo>
                        <a:cubicBezTo>
                          <a:pt x="74" y="102"/>
                          <a:pt x="82" y="103"/>
                          <a:pt x="85" y="103"/>
                        </a:cubicBezTo>
                        <a:cubicBezTo>
                          <a:pt x="86" y="104"/>
                          <a:pt x="88" y="104"/>
                          <a:pt x="90" y="103"/>
                        </a:cubicBezTo>
                        <a:cubicBezTo>
                          <a:pt x="93" y="103"/>
                          <a:pt x="97" y="101"/>
                          <a:pt x="101" y="99"/>
                        </a:cubicBezTo>
                        <a:cubicBezTo>
                          <a:pt x="102" y="98"/>
                          <a:pt x="104" y="98"/>
                          <a:pt x="105" y="97"/>
                        </a:cubicBezTo>
                        <a:cubicBezTo>
                          <a:pt x="139" y="79"/>
                          <a:pt x="139" y="79"/>
                          <a:pt x="139" y="79"/>
                        </a:cubicBezTo>
                        <a:cubicBezTo>
                          <a:pt x="143" y="76"/>
                          <a:pt x="143" y="74"/>
                          <a:pt x="142" y="73"/>
                        </a:cubicBezTo>
                        <a:close/>
                        <a:moveTo>
                          <a:pt x="82" y="46"/>
                        </a:moveTo>
                        <a:cubicBezTo>
                          <a:pt x="82" y="46"/>
                          <a:pt x="82" y="46"/>
                          <a:pt x="82" y="46"/>
                        </a:cubicBezTo>
                        <a:cubicBezTo>
                          <a:pt x="82" y="40"/>
                          <a:pt x="82" y="40"/>
                          <a:pt x="82" y="40"/>
                        </a:cubicBezTo>
                        <a:cubicBezTo>
                          <a:pt x="76" y="40"/>
                          <a:pt x="76" y="40"/>
                          <a:pt x="76" y="40"/>
                        </a:cubicBezTo>
                        <a:cubicBezTo>
                          <a:pt x="76" y="35"/>
                          <a:pt x="76" y="35"/>
                          <a:pt x="76" y="35"/>
                        </a:cubicBezTo>
                        <a:cubicBezTo>
                          <a:pt x="82" y="35"/>
                          <a:pt x="82" y="35"/>
                          <a:pt x="82" y="35"/>
                        </a:cubicBezTo>
                        <a:cubicBezTo>
                          <a:pt x="82" y="29"/>
                          <a:pt x="82" y="29"/>
                          <a:pt x="82" y="29"/>
                        </a:cubicBezTo>
                        <a:cubicBezTo>
                          <a:pt x="86" y="29"/>
                          <a:pt x="86" y="29"/>
                          <a:pt x="86" y="29"/>
                        </a:cubicBezTo>
                        <a:cubicBezTo>
                          <a:pt x="86" y="35"/>
                          <a:pt x="86" y="35"/>
                          <a:pt x="86" y="35"/>
                        </a:cubicBezTo>
                        <a:cubicBezTo>
                          <a:pt x="92" y="35"/>
                          <a:pt x="92" y="35"/>
                          <a:pt x="92" y="35"/>
                        </a:cubicBezTo>
                        <a:cubicBezTo>
                          <a:pt x="92" y="40"/>
                          <a:pt x="92" y="40"/>
                          <a:pt x="92" y="40"/>
                        </a:cubicBezTo>
                        <a:cubicBezTo>
                          <a:pt x="86" y="40"/>
                          <a:pt x="86" y="40"/>
                          <a:pt x="86" y="40"/>
                        </a:cubicBezTo>
                        <a:cubicBezTo>
                          <a:pt x="86" y="46"/>
                          <a:pt x="86" y="46"/>
                          <a:pt x="86" y="46"/>
                        </a:cubicBezTo>
                        <a:lnTo>
                          <a:pt x="82" y="46"/>
                        </a:lnTo>
                        <a:close/>
                        <a:moveTo>
                          <a:pt x="84" y="63"/>
                        </a:moveTo>
                        <a:cubicBezTo>
                          <a:pt x="84" y="63"/>
                          <a:pt x="84" y="63"/>
                          <a:pt x="84" y="63"/>
                        </a:cubicBezTo>
                        <a:cubicBezTo>
                          <a:pt x="75" y="63"/>
                          <a:pt x="65" y="63"/>
                          <a:pt x="56" y="63"/>
                        </a:cubicBezTo>
                        <a:cubicBezTo>
                          <a:pt x="52" y="63"/>
                          <a:pt x="50" y="61"/>
                          <a:pt x="50" y="57"/>
                        </a:cubicBezTo>
                        <a:cubicBezTo>
                          <a:pt x="49" y="51"/>
                          <a:pt x="50" y="45"/>
                          <a:pt x="49" y="40"/>
                        </a:cubicBezTo>
                        <a:cubicBezTo>
                          <a:pt x="49" y="38"/>
                          <a:pt x="50" y="37"/>
                          <a:pt x="52" y="37"/>
                        </a:cubicBezTo>
                        <a:cubicBezTo>
                          <a:pt x="56" y="37"/>
                          <a:pt x="60" y="37"/>
                          <a:pt x="64" y="37"/>
                        </a:cubicBezTo>
                        <a:cubicBezTo>
                          <a:pt x="66" y="37"/>
                          <a:pt x="66" y="37"/>
                          <a:pt x="66" y="39"/>
                        </a:cubicBezTo>
                        <a:cubicBezTo>
                          <a:pt x="67" y="49"/>
                          <a:pt x="75" y="55"/>
                          <a:pt x="84" y="55"/>
                        </a:cubicBezTo>
                        <a:cubicBezTo>
                          <a:pt x="93" y="55"/>
                          <a:pt x="101" y="49"/>
                          <a:pt x="102" y="39"/>
                        </a:cubicBezTo>
                        <a:cubicBezTo>
                          <a:pt x="102" y="38"/>
                          <a:pt x="102" y="37"/>
                          <a:pt x="104" y="37"/>
                        </a:cubicBezTo>
                        <a:cubicBezTo>
                          <a:pt x="108" y="37"/>
                          <a:pt x="112" y="37"/>
                          <a:pt x="116" y="37"/>
                        </a:cubicBezTo>
                        <a:cubicBezTo>
                          <a:pt x="118" y="37"/>
                          <a:pt x="118" y="38"/>
                          <a:pt x="118" y="39"/>
                        </a:cubicBezTo>
                        <a:cubicBezTo>
                          <a:pt x="118" y="45"/>
                          <a:pt x="118" y="51"/>
                          <a:pt x="118" y="57"/>
                        </a:cubicBezTo>
                        <a:cubicBezTo>
                          <a:pt x="118" y="61"/>
                          <a:pt x="116" y="63"/>
                          <a:pt x="113" y="63"/>
                        </a:cubicBezTo>
                        <a:cubicBezTo>
                          <a:pt x="103" y="63"/>
                          <a:pt x="93" y="63"/>
                          <a:pt x="84" y="63"/>
                        </a:cubicBezTo>
                        <a:close/>
                        <a:moveTo>
                          <a:pt x="106" y="11"/>
                        </a:moveTo>
                        <a:cubicBezTo>
                          <a:pt x="106" y="11"/>
                          <a:pt x="106" y="11"/>
                          <a:pt x="106" y="11"/>
                        </a:cubicBezTo>
                        <a:cubicBezTo>
                          <a:pt x="109" y="11"/>
                          <a:pt x="111" y="11"/>
                          <a:pt x="113" y="11"/>
                        </a:cubicBezTo>
                        <a:cubicBezTo>
                          <a:pt x="116" y="11"/>
                          <a:pt x="118" y="13"/>
                          <a:pt x="118" y="16"/>
                        </a:cubicBezTo>
                        <a:cubicBezTo>
                          <a:pt x="118" y="21"/>
                          <a:pt x="118" y="26"/>
                          <a:pt x="118" y="30"/>
                        </a:cubicBezTo>
                        <a:cubicBezTo>
                          <a:pt x="118" y="31"/>
                          <a:pt x="118" y="32"/>
                          <a:pt x="117" y="32"/>
                        </a:cubicBezTo>
                        <a:cubicBezTo>
                          <a:pt x="112" y="32"/>
                          <a:pt x="107" y="32"/>
                          <a:pt x="102" y="32"/>
                        </a:cubicBezTo>
                        <a:cubicBezTo>
                          <a:pt x="101" y="32"/>
                          <a:pt x="101" y="31"/>
                          <a:pt x="101" y="31"/>
                        </a:cubicBezTo>
                        <a:cubicBezTo>
                          <a:pt x="97" y="23"/>
                          <a:pt x="92" y="20"/>
                          <a:pt x="84" y="20"/>
                        </a:cubicBezTo>
                        <a:cubicBezTo>
                          <a:pt x="76" y="20"/>
                          <a:pt x="71" y="23"/>
                          <a:pt x="67" y="31"/>
                        </a:cubicBezTo>
                        <a:cubicBezTo>
                          <a:pt x="67" y="32"/>
                          <a:pt x="66" y="32"/>
                          <a:pt x="66" y="32"/>
                        </a:cubicBezTo>
                        <a:cubicBezTo>
                          <a:pt x="60" y="32"/>
                          <a:pt x="56" y="32"/>
                          <a:pt x="51" y="32"/>
                        </a:cubicBezTo>
                        <a:cubicBezTo>
                          <a:pt x="50" y="32"/>
                          <a:pt x="49" y="31"/>
                          <a:pt x="49" y="30"/>
                        </a:cubicBezTo>
                        <a:cubicBezTo>
                          <a:pt x="50" y="26"/>
                          <a:pt x="49" y="21"/>
                          <a:pt x="50" y="16"/>
                        </a:cubicBezTo>
                        <a:cubicBezTo>
                          <a:pt x="50" y="13"/>
                          <a:pt x="52" y="11"/>
                          <a:pt x="55" y="11"/>
                        </a:cubicBezTo>
                        <a:cubicBezTo>
                          <a:pt x="59" y="11"/>
                          <a:pt x="64" y="11"/>
                          <a:pt x="68" y="11"/>
                        </a:cubicBezTo>
                        <a:cubicBezTo>
                          <a:pt x="71" y="11"/>
                          <a:pt x="71" y="11"/>
                          <a:pt x="71" y="9"/>
                        </a:cubicBezTo>
                        <a:cubicBezTo>
                          <a:pt x="71" y="7"/>
                          <a:pt x="71" y="6"/>
                          <a:pt x="71" y="5"/>
                        </a:cubicBezTo>
                        <a:cubicBezTo>
                          <a:pt x="71" y="2"/>
                          <a:pt x="73" y="0"/>
                          <a:pt x="76" y="0"/>
                        </a:cubicBezTo>
                        <a:cubicBezTo>
                          <a:pt x="81" y="0"/>
                          <a:pt x="87" y="0"/>
                          <a:pt x="92" y="0"/>
                        </a:cubicBezTo>
                        <a:cubicBezTo>
                          <a:pt x="95" y="0"/>
                          <a:pt x="97" y="2"/>
                          <a:pt x="97" y="5"/>
                        </a:cubicBezTo>
                        <a:cubicBezTo>
                          <a:pt x="97" y="7"/>
                          <a:pt x="96" y="10"/>
                          <a:pt x="98" y="11"/>
                        </a:cubicBezTo>
                        <a:cubicBezTo>
                          <a:pt x="99" y="12"/>
                          <a:pt x="102" y="11"/>
                          <a:pt x="104" y="11"/>
                        </a:cubicBezTo>
                        <a:cubicBezTo>
                          <a:pt x="105" y="11"/>
                          <a:pt x="105" y="11"/>
                          <a:pt x="106" y="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14157847-DAA6-47CC-B4D5-C877373462D9}"/>
                    </a:ext>
                  </a:extLst>
                </p:cNvPr>
                <p:cNvGrpSpPr/>
                <p:nvPr/>
              </p:nvGrpSpPr>
              <p:grpSpPr>
                <a:xfrm>
                  <a:off x="5676077" y="4539014"/>
                  <a:ext cx="5817829" cy="1544685"/>
                  <a:chOff x="5676077" y="4539014"/>
                  <a:chExt cx="5817829" cy="1544685"/>
                </a:xfrm>
              </p:grpSpPr>
              <p:sp>
                <p:nvSpPr>
                  <p:cNvPr id="7" name="Rectangle: Rounded Corners 6">
                    <a:extLst>
                      <a:ext uri="{FF2B5EF4-FFF2-40B4-BE49-F238E27FC236}">
                        <a16:creationId xmlns:a16="http://schemas.microsoft.com/office/drawing/2014/main" id="{5E7F6F80-127B-4130-AC3A-6977943A8FD2}"/>
                      </a:ext>
                    </a:extLst>
                  </p:cNvPr>
                  <p:cNvSpPr/>
                  <p:nvPr/>
                </p:nvSpPr>
                <p:spPr>
                  <a:xfrm>
                    <a:off x="5676077" y="4539014"/>
                    <a:ext cx="5817829" cy="1544685"/>
                  </a:xfrm>
                  <a:prstGeom prst="roundRect">
                    <a:avLst>
                      <a:gd name="adj" fmla="val 6060"/>
                    </a:avLst>
                  </a:prstGeom>
                  <a:solidFill>
                    <a:schemeClr val="bg1">
                      <a:alpha val="0"/>
                    </a:schemeClr>
                  </a:solidFill>
                  <a:ln w="12700">
                    <a:solidFill>
                      <a:schemeClr val="bg1">
                        <a:lumMod val="8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21013A21-F7AC-44A2-971B-298A659C528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180866" y="4910802"/>
                    <a:ext cx="678527" cy="650106"/>
                  </a:xfrm>
                  <a:custGeom>
                    <a:avLst/>
                    <a:gdLst>
                      <a:gd name="T0" fmla="*/ 141 w 141"/>
                      <a:gd name="T1" fmla="*/ 100 h 136"/>
                      <a:gd name="T2" fmla="*/ 131 w 141"/>
                      <a:gd name="T3" fmla="*/ 97 h 136"/>
                      <a:gd name="T4" fmla="*/ 128 w 141"/>
                      <a:gd name="T5" fmla="*/ 98 h 136"/>
                      <a:gd name="T6" fmla="*/ 94 w 141"/>
                      <a:gd name="T7" fmla="*/ 109 h 136"/>
                      <a:gd name="T8" fmla="*/ 93 w 141"/>
                      <a:gd name="T9" fmla="*/ 109 h 136"/>
                      <a:gd name="T10" fmla="*/ 94 w 141"/>
                      <a:gd name="T11" fmla="*/ 110 h 136"/>
                      <a:gd name="T12" fmla="*/ 98 w 141"/>
                      <a:gd name="T13" fmla="*/ 118 h 136"/>
                      <a:gd name="T14" fmla="*/ 84 w 141"/>
                      <a:gd name="T15" fmla="*/ 124 h 136"/>
                      <a:gd name="T16" fmla="*/ 59 w 141"/>
                      <a:gd name="T17" fmla="*/ 122 h 136"/>
                      <a:gd name="T18" fmla="*/ 63 w 141"/>
                      <a:gd name="T19" fmla="*/ 122 h 136"/>
                      <a:gd name="T20" fmla="*/ 82 w 141"/>
                      <a:gd name="T21" fmla="*/ 121 h 136"/>
                      <a:gd name="T22" fmla="*/ 95 w 141"/>
                      <a:gd name="T23" fmla="*/ 116 h 136"/>
                      <a:gd name="T24" fmla="*/ 91 w 141"/>
                      <a:gd name="T25" fmla="*/ 111 h 136"/>
                      <a:gd name="T26" fmla="*/ 76 w 141"/>
                      <a:gd name="T27" fmla="*/ 108 h 136"/>
                      <a:gd name="T28" fmla="*/ 64 w 141"/>
                      <a:gd name="T29" fmla="*/ 106 h 136"/>
                      <a:gd name="T30" fmla="*/ 33 w 141"/>
                      <a:gd name="T31" fmla="*/ 101 h 136"/>
                      <a:gd name="T32" fmla="*/ 28 w 141"/>
                      <a:gd name="T33" fmla="*/ 102 h 136"/>
                      <a:gd name="T34" fmla="*/ 1 w 141"/>
                      <a:gd name="T35" fmla="*/ 109 h 136"/>
                      <a:gd name="T36" fmla="*/ 0 w 141"/>
                      <a:gd name="T37" fmla="*/ 109 h 136"/>
                      <a:gd name="T38" fmla="*/ 13 w 141"/>
                      <a:gd name="T39" fmla="*/ 128 h 136"/>
                      <a:gd name="T40" fmla="*/ 20 w 141"/>
                      <a:gd name="T41" fmla="*/ 127 h 136"/>
                      <a:gd name="T42" fmla="*/ 30 w 141"/>
                      <a:gd name="T43" fmla="*/ 127 h 136"/>
                      <a:gd name="T44" fmla="*/ 52 w 141"/>
                      <a:gd name="T45" fmla="*/ 131 h 136"/>
                      <a:gd name="T46" fmla="*/ 73 w 141"/>
                      <a:gd name="T47" fmla="*/ 136 h 136"/>
                      <a:gd name="T48" fmla="*/ 79 w 141"/>
                      <a:gd name="T49" fmla="*/ 136 h 136"/>
                      <a:gd name="T50" fmla="*/ 92 w 141"/>
                      <a:gd name="T51" fmla="*/ 131 h 136"/>
                      <a:gd name="T52" fmla="*/ 97 w 141"/>
                      <a:gd name="T53" fmla="*/ 128 h 136"/>
                      <a:gd name="T54" fmla="*/ 137 w 141"/>
                      <a:gd name="T55" fmla="*/ 106 h 136"/>
                      <a:gd name="T56" fmla="*/ 141 w 141"/>
                      <a:gd name="T57" fmla="*/ 100 h 136"/>
                      <a:gd name="T58" fmla="*/ 77 w 141"/>
                      <a:gd name="T59" fmla="*/ 50 h 136"/>
                      <a:gd name="T60" fmla="*/ 77 w 141"/>
                      <a:gd name="T61" fmla="*/ 50 h 136"/>
                      <a:gd name="T62" fmla="*/ 77 w 141"/>
                      <a:gd name="T63" fmla="*/ 55 h 136"/>
                      <a:gd name="T64" fmla="*/ 109 w 141"/>
                      <a:gd name="T65" fmla="*/ 88 h 136"/>
                      <a:gd name="T66" fmla="*/ 67 w 141"/>
                      <a:gd name="T67" fmla="*/ 88 h 136"/>
                      <a:gd name="T68" fmla="*/ 66 w 141"/>
                      <a:gd name="T69" fmla="*/ 88 h 136"/>
                      <a:gd name="T70" fmla="*/ 24 w 141"/>
                      <a:gd name="T71" fmla="*/ 88 h 136"/>
                      <a:gd name="T72" fmla="*/ 55 w 141"/>
                      <a:gd name="T73" fmla="*/ 55 h 136"/>
                      <a:gd name="T74" fmla="*/ 55 w 141"/>
                      <a:gd name="T75" fmla="*/ 51 h 136"/>
                      <a:gd name="T76" fmla="*/ 49 w 141"/>
                      <a:gd name="T77" fmla="*/ 38 h 136"/>
                      <a:gd name="T78" fmla="*/ 49 w 141"/>
                      <a:gd name="T79" fmla="*/ 38 h 136"/>
                      <a:gd name="T80" fmla="*/ 48 w 141"/>
                      <a:gd name="T81" fmla="*/ 36 h 136"/>
                      <a:gd name="T82" fmla="*/ 48 w 141"/>
                      <a:gd name="T83" fmla="*/ 36 h 136"/>
                      <a:gd name="T84" fmla="*/ 47 w 141"/>
                      <a:gd name="T85" fmla="*/ 33 h 136"/>
                      <a:gd name="T86" fmla="*/ 47 w 141"/>
                      <a:gd name="T87" fmla="*/ 28 h 136"/>
                      <a:gd name="T88" fmla="*/ 48 w 141"/>
                      <a:gd name="T89" fmla="*/ 28 h 136"/>
                      <a:gd name="T90" fmla="*/ 55 w 141"/>
                      <a:gd name="T91" fmla="*/ 7 h 136"/>
                      <a:gd name="T92" fmla="*/ 84 w 141"/>
                      <a:gd name="T93" fmla="*/ 13 h 136"/>
                      <a:gd name="T94" fmla="*/ 84 w 141"/>
                      <a:gd name="T95" fmla="*/ 28 h 136"/>
                      <a:gd name="T96" fmla="*/ 86 w 141"/>
                      <a:gd name="T97" fmla="*/ 27 h 136"/>
                      <a:gd name="T98" fmla="*/ 85 w 141"/>
                      <a:gd name="T99" fmla="*/ 33 h 136"/>
                      <a:gd name="T100" fmla="*/ 84 w 141"/>
                      <a:gd name="T101" fmla="*/ 36 h 136"/>
                      <a:gd name="T102" fmla="*/ 84 w 141"/>
                      <a:gd name="T103" fmla="*/ 36 h 136"/>
                      <a:gd name="T104" fmla="*/ 83 w 141"/>
                      <a:gd name="T105" fmla="*/ 38 h 136"/>
                      <a:gd name="T106" fmla="*/ 77 w 141"/>
                      <a:gd name="T107" fmla="*/ 50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41" h="136">
                        <a:moveTo>
                          <a:pt x="141" y="100"/>
                        </a:moveTo>
                        <a:cubicBezTo>
                          <a:pt x="140" y="98"/>
                          <a:pt x="136" y="96"/>
                          <a:pt x="131" y="97"/>
                        </a:cubicBezTo>
                        <a:cubicBezTo>
                          <a:pt x="130" y="97"/>
                          <a:pt x="129" y="98"/>
                          <a:pt x="128" y="98"/>
                        </a:cubicBezTo>
                        <a:cubicBezTo>
                          <a:pt x="122" y="99"/>
                          <a:pt x="95" y="109"/>
                          <a:pt x="94" y="109"/>
                        </a:cubicBezTo>
                        <a:cubicBezTo>
                          <a:pt x="93" y="109"/>
                          <a:pt x="93" y="109"/>
                          <a:pt x="93" y="109"/>
                        </a:cubicBezTo>
                        <a:cubicBezTo>
                          <a:pt x="94" y="110"/>
                          <a:pt x="94" y="110"/>
                          <a:pt x="94" y="110"/>
                        </a:cubicBezTo>
                        <a:cubicBezTo>
                          <a:pt x="97" y="113"/>
                          <a:pt x="98" y="115"/>
                          <a:pt x="98" y="118"/>
                        </a:cubicBezTo>
                        <a:cubicBezTo>
                          <a:pt x="97" y="121"/>
                          <a:pt x="92" y="123"/>
                          <a:pt x="84" y="124"/>
                        </a:cubicBezTo>
                        <a:cubicBezTo>
                          <a:pt x="78" y="124"/>
                          <a:pt x="69" y="124"/>
                          <a:pt x="59" y="122"/>
                        </a:cubicBezTo>
                        <a:cubicBezTo>
                          <a:pt x="61" y="122"/>
                          <a:pt x="62" y="122"/>
                          <a:pt x="63" y="122"/>
                        </a:cubicBezTo>
                        <a:cubicBezTo>
                          <a:pt x="70" y="122"/>
                          <a:pt x="77" y="122"/>
                          <a:pt x="82" y="121"/>
                        </a:cubicBezTo>
                        <a:cubicBezTo>
                          <a:pt x="90" y="121"/>
                          <a:pt x="94" y="119"/>
                          <a:pt x="95" y="116"/>
                        </a:cubicBezTo>
                        <a:cubicBezTo>
                          <a:pt x="95" y="114"/>
                          <a:pt x="94" y="113"/>
                          <a:pt x="91" y="111"/>
                        </a:cubicBezTo>
                        <a:cubicBezTo>
                          <a:pt x="88" y="109"/>
                          <a:pt x="82" y="109"/>
                          <a:pt x="76" y="108"/>
                        </a:cubicBezTo>
                        <a:cubicBezTo>
                          <a:pt x="71" y="107"/>
                          <a:pt x="67" y="106"/>
                          <a:pt x="64" y="106"/>
                        </a:cubicBezTo>
                        <a:cubicBezTo>
                          <a:pt x="55" y="103"/>
                          <a:pt x="45" y="100"/>
                          <a:pt x="33" y="101"/>
                        </a:cubicBezTo>
                        <a:cubicBezTo>
                          <a:pt x="31" y="101"/>
                          <a:pt x="29" y="102"/>
                          <a:pt x="28" y="102"/>
                        </a:cubicBezTo>
                        <a:cubicBezTo>
                          <a:pt x="19" y="104"/>
                          <a:pt x="10" y="106"/>
                          <a:pt x="1" y="109"/>
                        </a:cubicBezTo>
                        <a:cubicBezTo>
                          <a:pt x="0" y="109"/>
                          <a:pt x="0" y="109"/>
                          <a:pt x="0" y="109"/>
                        </a:cubicBezTo>
                        <a:cubicBezTo>
                          <a:pt x="13" y="128"/>
                          <a:pt x="13" y="128"/>
                          <a:pt x="13" y="128"/>
                        </a:cubicBezTo>
                        <a:cubicBezTo>
                          <a:pt x="15" y="128"/>
                          <a:pt x="18" y="127"/>
                          <a:pt x="20" y="127"/>
                        </a:cubicBezTo>
                        <a:cubicBezTo>
                          <a:pt x="24" y="127"/>
                          <a:pt x="26" y="127"/>
                          <a:pt x="30" y="127"/>
                        </a:cubicBezTo>
                        <a:cubicBezTo>
                          <a:pt x="33" y="128"/>
                          <a:pt x="43" y="130"/>
                          <a:pt x="52" y="131"/>
                        </a:cubicBezTo>
                        <a:cubicBezTo>
                          <a:pt x="61" y="134"/>
                          <a:pt x="70" y="135"/>
                          <a:pt x="73" y="136"/>
                        </a:cubicBezTo>
                        <a:cubicBezTo>
                          <a:pt x="75" y="136"/>
                          <a:pt x="77" y="136"/>
                          <a:pt x="79" y="136"/>
                        </a:cubicBezTo>
                        <a:cubicBezTo>
                          <a:pt x="83" y="135"/>
                          <a:pt x="88" y="133"/>
                          <a:pt x="92" y="131"/>
                        </a:cubicBezTo>
                        <a:cubicBezTo>
                          <a:pt x="94" y="130"/>
                          <a:pt x="96" y="129"/>
                          <a:pt x="97" y="128"/>
                        </a:cubicBezTo>
                        <a:cubicBezTo>
                          <a:pt x="137" y="106"/>
                          <a:pt x="137" y="106"/>
                          <a:pt x="137" y="106"/>
                        </a:cubicBezTo>
                        <a:cubicBezTo>
                          <a:pt x="141" y="104"/>
                          <a:pt x="141" y="101"/>
                          <a:pt x="141" y="100"/>
                        </a:cubicBezTo>
                        <a:close/>
                        <a:moveTo>
                          <a:pt x="77" y="50"/>
                        </a:moveTo>
                        <a:cubicBezTo>
                          <a:pt x="77" y="50"/>
                          <a:pt x="77" y="50"/>
                          <a:pt x="77" y="50"/>
                        </a:cubicBezTo>
                        <a:cubicBezTo>
                          <a:pt x="77" y="55"/>
                          <a:pt x="77" y="55"/>
                          <a:pt x="77" y="55"/>
                        </a:cubicBezTo>
                        <a:cubicBezTo>
                          <a:pt x="98" y="67"/>
                          <a:pt x="109" y="61"/>
                          <a:pt x="109" y="88"/>
                        </a:cubicBezTo>
                        <a:cubicBezTo>
                          <a:pt x="67" y="88"/>
                          <a:pt x="67" y="88"/>
                          <a:pt x="67" y="88"/>
                        </a:cubicBezTo>
                        <a:cubicBezTo>
                          <a:pt x="66" y="88"/>
                          <a:pt x="66" y="88"/>
                          <a:pt x="66" y="88"/>
                        </a:cubicBezTo>
                        <a:cubicBezTo>
                          <a:pt x="24" y="88"/>
                          <a:pt x="24" y="88"/>
                          <a:pt x="24" y="88"/>
                        </a:cubicBezTo>
                        <a:cubicBezTo>
                          <a:pt x="24" y="60"/>
                          <a:pt x="34" y="67"/>
                          <a:pt x="55" y="55"/>
                        </a:cubicBezTo>
                        <a:cubicBezTo>
                          <a:pt x="55" y="51"/>
                          <a:pt x="55" y="51"/>
                          <a:pt x="55" y="51"/>
                        </a:cubicBezTo>
                        <a:cubicBezTo>
                          <a:pt x="51" y="48"/>
                          <a:pt x="50" y="43"/>
                          <a:pt x="49" y="38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8" y="38"/>
                          <a:pt x="48" y="37"/>
                          <a:pt x="48" y="36"/>
                        </a:cubicBezTo>
                        <a:cubicBezTo>
                          <a:pt x="48" y="36"/>
                          <a:pt x="48" y="36"/>
                          <a:pt x="48" y="36"/>
                        </a:cubicBezTo>
                        <a:cubicBezTo>
                          <a:pt x="48" y="36"/>
                          <a:pt x="47" y="35"/>
                          <a:pt x="47" y="33"/>
                        </a:cubicBezTo>
                        <a:cubicBezTo>
                          <a:pt x="47" y="32"/>
                          <a:pt x="45" y="29"/>
                          <a:pt x="47" y="28"/>
                        </a:cubicBezTo>
                        <a:cubicBezTo>
                          <a:pt x="48" y="27"/>
                          <a:pt x="48" y="28"/>
                          <a:pt x="48" y="28"/>
                        </a:cubicBezTo>
                        <a:cubicBezTo>
                          <a:pt x="47" y="20"/>
                          <a:pt x="45" y="9"/>
                          <a:pt x="55" y="7"/>
                        </a:cubicBezTo>
                        <a:cubicBezTo>
                          <a:pt x="55" y="0"/>
                          <a:pt x="81" y="3"/>
                          <a:pt x="84" y="13"/>
                        </a:cubicBezTo>
                        <a:cubicBezTo>
                          <a:pt x="86" y="18"/>
                          <a:pt x="84" y="28"/>
                          <a:pt x="84" y="28"/>
                        </a:cubicBezTo>
                        <a:cubicBezTo>
                          <a:pt x="84" y="27"/>
                          <a:pt x="84" y="27"/>
                          <a:pt x="86" y="27"/>
                        </a:cubicBezTo>
                        <a:cubicBezTo>
                          <a:pt x="87" y="28"/>
                          <a:pt x="85" y="32"/>
                          <a:pt x="85" y="33"/>
                        </a:cubicBezTo>
                        <a:cubicBezTo>
                          <a:pt x="84" y="35"/>
                          <a:pt x="84" y="36"/>
                          <a:pt x="84" y="36"/>
                        </a:cubicBezTo>
                        <a:cubicBezTo>
                          <a:pt x="84" y="36"/>
                          <a:pt x="84" y="36"/>
                          <a:pt x="84" y="36"/>
                        </a:cubicBezTo>
                        <a:cubicBezTo>
                          <a:pt x="84" y="37"/>
                          <a:pt x="83" y="38"/>
                          <a:pt x="83" y="38"/>
                        </a:cubicBezTo>
                        <a:cubicBezTo>
                          <a:pt x="82" y="43"/>
                          <a:pt x="81" y="47"/>
                          <a:pt x="77" y="5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85D58D5-CCF8-41FC-A754-74E0A508B1FA}"/>
                  </a:ext>
                </a:extLst>
              </p:cNvPr>
              <p:cNvGrpSpPr/>
              <p:nvPr/>
            </p:nvGrpSpPr>
            <p:grpSpPr>
              <a:xfrm>
                <a:off x="6115960" y="1695708"/>
                <a:ext cx="4927729" cy="1081363"/>
                <a:chOff x="6086020" y="1800368"/>
                <a:chExt cx="4927729" cy="1081363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B4D867-745A-42AB-AF04-0B789E53244C}"/>
                    </a:ext>
                  </a:extLst>
                </p:cNvPr>
                <p:cNvSpPr txBox="1"/>
                <p:nvPr/>
              </p:nvSpPr>
              <p:spPr>
                <a:xfrm>
                  <a:off x="6086020" y="1800368"/>
                  <a:ext cx="492772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Think of craigslist meets hotels.com, but a lot less crappy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B972B2D-8831-4F6B-B4BC-B43224A0A959}"/>
                    </a:ext>
                  </a:extLst>
                </p:cNvPr>
                <p:cNvSpPr txBox="1"/>
                <p:nvPr/>
              </p:nvSpPr>
              <p:spPr>
                <a:xfrm>
                  <a:off x="6086020" y="2512399"/>
                  <a:ext cx="14554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Josh Spear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2ABC4D7-EE36-41F7-898C-3341830F4389}"/>
                  </a:ext>
                </a:extLst>
              </p:cNvPr>
              <p:cNvGrpSpPr/>
              <p:nvPr/>
            </p:nvGrpSpPr>
            <p:grpSpPr>
              <a:xfrm>
                <a:off x="6115960" y="5018541"/>
                <a:ext cx="4927729" cy="1081363"/>
                <a:chOff x="6076041" y="1800368"/>
                <a:chExt cx="4927729" cy="1081363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99C0ABF-A35F-410B-A4F3-1FD93AE5E667}"/>
                    </a:ext>
                  </a:extLst>
                </p:cNvPr>
                <p:cNvSpPr txBox="1"/>
                <p:nvPr/>
              </p:nvSpPr>
              <p:spPr>
                <a:xfrm>
                  <a:off x="6076041" y="1800368"/>
                  <a:ext cx="492772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AirBed &amp; Breakfast </a:t>
                  </a:r>
                  <a:r>
                    <a:rPr 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is a fun approach to CouchSurfing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2055C23-F0BF-4630-A13A-C4476A260ED8}"/>
                    </a:ext>
                  </a:extLst>
                </p:cNvPr>
                <p:cNvSpPr txBox="1"/>
                <p:nvPr/>
              </p:nvSpPr>
              <p:spPr>
                <a:xfrm>
                  <a:off x="6076041" y="2512399"/>
                  <a:ext cx="14554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Webware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628A392-6114-4A58-875A-3EB4D804FB14}"/>
                  </a:ext>
                </a:extLst>
              </p:cNvPr>
              <p:cNvGrpSpPr/>
              <p:nvPr/>
            </p:nvGrpSpPr>
            <p:grpSpPr>
              <a:xfrm>
                <a:off x="5198344" y="3357124"/>
                <a:ext cx="4482867" cy="1081363"/>
                <a:chOff x="6076040" y="1800368"/>
                <a:chExt cx="4482867" cy="1081363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FA8BE81-6235-43D1-A479-94A31B0F1E9D}"/>
                    </a:ext>
                  </a:extLst>
                </p:cNvPr>
                <p:cNvSpPr txBox="1"/>
                <p:nvPr/>
              </p:nvSpPr>
              <p:spPr>
                <a:xfrm>
                  <a:off x="6096000" y="1800368"/>
                  <a:ext cx="446290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A cool Alternative to a boring evening in hotel room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8B06BD7-2C4D-4D10-88C6-CDCBEDA5527B}"/>
                    </a:ext>
                  </a:extLst>
                </p:cNvPr>
                <p:cNvSpPr txBox="1"/>
                <p:nvPr/>
              </p:nvSpPr>
              <p:spPr>
                <a:xfrm>
                  <a:off x="6076040" y="2512399"/>
                  <a:ext cx="14554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</a:rPr>
                    <a:t>Mashable</a:t>
                  </a:r>
                </a:p>
              </p:txBody>
            </p:sp>
          </p:grp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25337A-0BFF-4E92-809F-B5BDF81FC3D3}"/>
                </a:ext>
              </a:extLst>
            </p:cNvPr>
            <p:cNvSpPr/>
            <p:nvPr/>
          </p:nvSpPr>
          <p:spPr>
            <a:xfrm>
              <a:off x="2952208" y="413161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accent1"/>
                  </a:solidFill>
                </a:rPr>
                <a:t>Press</a:t>
              </a:r>
            </a:p>
          </p:txBody>
        </p:sp>
      </p:grpSp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10B54C5C-1A3A-437E-AFA4-DB9B08AD03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5" r="22985"/>
          <a:stretch>
            <a:fillRect/>
          </a:stretch>
        </p:blipFill>
        <p:spPr/>
      </p:pic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84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Placeholder 75">
            <a:extLst>
              <a:ext uri="{FF2B5EF4-FFF2-40B4-BE49-F238E27FC236}">
                <a16:creationId xmlns:a16="http://schemas.microsoft.com/office/drawing/2014/main" id="{C1B6D3E6-934B-41FC-8E50-10A838CE08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5A8E595-F429-4CCE-ADB7-87B9B49F46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2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99BF1EE-B356-4295-8E39-7540E894CEDD}"/>
              </a:ext>
            </a:extLst>
          </p:cNvPr>
          <p:cNvGrpSpPr/>
          <p:nvPr/>
        </p:nvGrpSpPr>
        <p:grpSpPr>
          <a:xfrm>
            <a:off x="1266592" y="598759"/>
            <a:ext cx="9658816" cy="5660481"/>
            <a:chOff x="1266592" y="583204"/>
            <a:chExt cx="9658816" cy="5660481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6EA4970-E63A-4B27-99B3-4ADDCEE3B74D}"/>
                </a:ext>
              </a:extLst>
            </p:cNvPr>
            <p:cNvGrpSpPr/>
            <p:nvPr/>
          </p:nvGrpSpPr>
          <p:grpSpPr>
            <a:xfrm>
              <a:off x="1266592" y="1447227"/>
              <a:ext cx="9658816" cy="4796458"/>
              <a:chOff x="1266592" y="1364099"/>
              <a:chExt cx="9658816" cy="4796458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8658B45-AF47-4691-8CD1-E08C38920C4B}"/>
                  </a:ext>
                </a:extLst>
              </p:cNvPr>
              <p:cNvGrpSpPr/>
              <p:nvPr/>
            </p:nvGrpSpPr>
            <p:grpSpPr>
              <a:xfrm>
                <a:off x="1266592" y="2158939"/>
                <a:ext cx="9658816" cy="4001618"/>
                <a:chOff x="1266592" y="2158939"/>
                <a:chExt cx="9658816" cy="4001618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EC3B0CA4-C759-411B-95B1-D3889F8FE85F}"/>
                    </a:ext>
                  </a:extLst>
                </p:cNvPr>
                <p:cNvGrpSpPr/>
                <p:nvPr/>
              </p:nvGrpSpPr>
              <p:grpSpPr>
                <a:xfrm>
                  <a:off x="1266592" y="2158939"/>
                  <a:ext cx="9658816" cy="4001618"/>
                  <a:chOff x="1468838" y="2158939"/>
                  <a:chExt cx="9658816" cy="4001618"/>
                </a:xfrm>
              </p:grpSpPr>
              <p:grpSp>
                <p:nvGrpSpPr>
                  <p:cNvPr id="2" name="Group 1">
                    <a:extLst>
                      <a:ext uri="{FF2B5EF4-FFF2-40B4-BE49-F238E27FC236}">
                        <a16:creationId xmlns:a16="http://schemas.microsoft.com/office/drawing/2014/main" id="{67D2C28E-B2F2-4131-B643-F99725EC5F9F}"/>
                      </a:ext>
                    </a:extLst>
                  </p:cNvPr>
                  <p:cNvGrpSpPr/>
                  <p:nvPr/>
                </p:nvGrpSpPr>
                <p:grpSpPr>
                  <a:xfrm>
                    <a:off x="7621048" y="2599806"/>
                    <a:ext cx="3506606" cy="3222004"/>
                    <a:chOff x="7621048" y="2599806"/>
                    <a:chExt cx="3506606" cy="3222004"/>
                  </a:xfrm>
                </p:grpSpPr>
                <p:sp>
                  <p:nvSpPr>
                    <p:cNvPr id="3" name="Rectangle: Rounded Corners 2">
                      <a:extLst>
                        <a:ext uri="{FF2B5EF4-FFF2-40B4-BE49-F238E27FC236}">
                          <a16:creationId xmlns:a16="http://schemas.microsoft.com/office/drawing/2014/main" id="{185298B3-7564-426A-B7EB-23BA83966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21048" y="2599806"/>
                      <a:ext cx="3506605" cy="3222004"/>
                    </a:xfrm>
                    <a:prstGeom prst="roundRect">
                      <a:avLst>
                        <a:gd name="adj" fmla="val 2153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Work Sans" panose="00000500000000000000" pitchFamily="2" charset="0"/>
                      </a:endParaRPr>
                    </a:p>
                  </p:txBody>
                </p:sp>
                <p:sp>
                  <p:nvSpPr>
                    <p:cNvPr id="4" name="Rectangle: Top Corners Rounded 3">
                      <a:extLst>
                        <a:ext uri="{FF2B5EF4-FFF2-40B4-BE49-F238E27FC236}">
                          <a16:creationId xmlns:a16="http://schemas.microsoft.com/office/drawing/2014/main" id="{3678ED55-BEA2-4EAE-85A8-D5510FCA57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21049" y="2599806"/>
                      <a:ext cx="3506605" cy="711029"/>
                    </a:xfrm>
                    <a:prstGeom prst="round2SameRect">
                      <a:avLst>
                        <a:gd name="adj1" fmla="val 10204"/>
                        <a:gd name="adj2" fmla="val 0"/>
                      </a:avLst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Work Sans" panose="00000500000000000000" pitchFamily="2" charset="0"/>
                      </a:endParaRPr>
                    </a:p>
                  </p:txBody>
                </p:sp>
              </p:grp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46AE21C3-0F9C-483C-B61E-21AC006F545B}"/>
                      </a:ext>
                    </a:extLst>
                  </p:cNvPr>
                  <p:cNvGrpSpPr/>
                  <p:nvPr/>
                </p:nvGrpSpPr>
                <p:grpSpPr>
                  <a:xfrm>
                    <a:off x="1468838" y="2599806"/>
                    <a:ext cx="3506607" cy="3222004"/>
                    <a:chOff x="1468838" y="2599806"/>
                    <a:chExt cx="3506607" cy="3222004"/>
                  </a:xfrm>
                </p:grpSpPr>
                <p:sp>
                  <p:nvSpPr>
                    <p:cNvPr id="13" name="Rectangle: Rounded Corners 12">
                      <a:extLst>
                        <a:ext uri="{FF2B5EF4-FFF2-40B4-BE49-F238E27FC236}">
                          <a16:creationId xmlns:a16="http://schemas.microsoft.com/office/drawing/2014/main" id="{8A5A4785-BA75-4891-ADB1-A183CD3D7C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8838" y="2599806"/>
                      <a:ext cx="3506605" cy="3222004"/>
                    </a:xfrm>
                    <a:prstGeom prst="roundRect">
                      <a:avLst>
                        <a:gd name="adj" fmla="val 2153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Work Sans" panose="00000500000000000000" pitchFamily="2" charset="0"/>
                      </a:endParaRPr>
                    </a:p>
                  </p:txBody>
                </p:sp>
                <p:sp>
                  <p:nvSpPr>
                    <p:cNvPr id="14" name="Rectangle: Top Corners Rounded 13">
                      <a:extLst>
                        <a:ext uri="{FF2B5EF4-FFF2-40B4-BE49-F238E27FC236}">
                          <a16:creationId xmlns:a16="http://schemas.microsoft.com/office/drawing/2014/main" id="{0814B1D7-BAF9-4E1C-B83C-CF0FBBB4F3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8840" y="2599806"/>
                      <a:ext cx="3506605" cy="711029"/>
                    </a:xfrm>
                    <a:prstGeom prst="round2SameRect">
                      <a:avLst>
                        <a:gd name="adj1" fmla="val 10204"/>
                        <a:gd name="adj2" fmla="val 0"/>
                      </a:avLst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Work Sans" panose="00000500000000000000" pitchFamily="2" charset="0"/>
                      </a:endParaRPr>
                    </a:p>
                  </p:txBody>
                </p: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35F4E1D0-AA1E-4D43-AD10-31446489881A}"/>
                      </a:ext>
                    </a:extLst>
                  </p:cNvPr>
                  <p:cNvGrpSpPr/>
                  <p:nvPr/>
                </p:nvGrpSpPr>
                <p:grpSpPr>
                  <a:xfrm>
                    <a:off x="4551544" y="2158939"/>
                    <a:ext cx="3506605" cy="4001618"/>
                    <a:chOff x="4551544" y="2158939"/>
                    <a:chExt cx="3506605" cy="4001618"/>
                  </a:xfrm>
                </p:grpSpPr>
                <p:sp>
                  <p:nvSpPr>
                    <p:cNvPr id="23" name="Rectangle: Rounded Corners 22">
                      <a:extLst>
                        <a:ext uri="{FF2B5EF4-FFF2-40B4-BE49-F238E27FC236}">
                          <a16:creationId xmlns:a16="http://schemas.microsoft.com/office/drawing/2014/main" id="{AECCACA6-9B41-4E99-8117-BF1AF84BE2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51544" y="2158939"/>
                      <a:ext cx="3506605" cy="4001618"/>
                    </a:xfrm>
                    <a:prstGeom prst="roundRect">
                      <a:avLst>
                        <a:gd name="adj" fmla="val 2153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Work Sans" panose="00000500000000000000" pitchFamily="2" charset="0"/>
                      </a:endParaRPr>
                    </a:p>
                  </p:txBody>
                </p:sp>
                <p:sp>
                  <p:nvSpPr>
                    <p:cNvPr id="24" name="Rectangle: Top Corners Rounded 23">
                      <a:extLst>
                        <a:ext uri="{FF2B5EF4-FFF2-40B4-BE49-F238E27FC236}">
                          <a16:creationId xmlns:a16="http://schemas.microsoft.com/office/drawing/2014/main" id="{9FC5714F-D84A-4366-9098-7D7F9D7665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51544" y="2158939"/>
                      <a:ext cx="3506605" cy="835223"/>
                    </a:xfrm>
                    <a:prstGeom prst="round2SameRect">
                      <a:avLst>
                        <a:gd name="adj1" fmla="val 10204"/>
                        <a:gd name="adj2" fmla="val 0"/>
                      </a:avLst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Work Sans" panose="00000500000000000000" pitchFamily="2" charset="0"/>
                      </a:endParaRPr>
                    </a:p>
                  </p:txBody>
                </p:sp>
              </p:grp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4E447986-658A-4B0C-AE2C-4D9AE2414D76}"/>
                    </a:ext>
                  </a:extLst>
                </p:cNvPr>
                <p:cNvGrpSpPr/>
                <p:nvPr/>
              </p:nvGrpSpPr>
              <p:grpSpPr>
                <a:xfrm>
                  <a:off x="1729318" y="3792519"/>
                  <a:ext cx="2065636" cy="1547607"/>
                  <a:chOff x="1729318" y="3597435"/>
                  <a:chExt cx="2065636" cy="1547607"/>
                </a:xfrm>
              </p:grpSpPr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2DFFE86-78BF-4AB2-8B26-526568871269}"/>
                      </a:ext>
                    </a:extLst>
                  </p:cNvPr>
                  <p:cNvSpPr txBox="1"/>
                  <p:nvPr/>
                </p:nvSpPr>
                <p:spPr>
                  <a:xfrm>
                    <a:off x="2017381" y="3597435"/>
                    <a:ext cx="1489511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$500K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538E16A-2E1D-49B1-A638-BF7093D82E86}"/>
                      </a:ext>
                    </a:extLst>
                  </p:cNvPr>
                  <p:cNvSpPr txBox="1"/>
                  <p:nvPr/>
                </p:nvSpPr>
                <p:spPr>
                  <a:xfrm>
                    <a:off x="1729318" y="4498711"/>
                    <a:ext cx="2065636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Initial Investment Opportunity</a:t>
                    </a:r>
                  </a:p>
                </p:txBody>
              </p:sp>
            </p:grp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5F5BC65-74F5-45D0-9B84-72DCDF616C6B}"/>
                    </a:ext>
                  </a:extLst>
                </p:cNvPr>
                <p:cNvSpPr txBox="1"/>
                <p:nvPr/>
              </p:nvSpPr>
              <p:spPr>
                <a:xfrm>
                  <a:off x="1843130" y="2724487"/>
                  <a:ext cx="19296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Angel Around</a:t>
                  </a:r>
                </a:p>
              </p:txBody>
            </p: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05149F90-CD4A-425C-8382-2C2DFBE41186}"/>
                    </a:ext>
                  </a:extLst>
                </p:cNvPr>
                <p:cNvGrpSpPr/>
                <p:nvPr/>
              </p:nvGrpSpPr>
              <p:grpSpPr>
                <a:xfrm>
                  <a:off x="8357837" y="3792519"/>
                  <a:ext cx="2065636" cy="1270608"/>
                  <a:chOff x="1729318" y="3597435"/>
                  <a:chExt cx="2065636" cy="1270608"/>
                </a:xfrm>
              </p:grpSpPr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1047930-219F-484C-AA12-4743955EEA71}"/>
                      </a:ext>
                    </a:extLst>
                  </p:cNvPr>
                  <p:cNvSpPr txBox="1"/>
                  <p:nvPr/>
                </p:nvSpPr>
                <p:spPr>
                  <a:xfrm>
                    <a:off x="2190505" y="3597435"/>
                    <a:ext cx="1143262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$2M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9918781-6503-44CD-A85D-7CCA7C7DA5EE}"/>
                      </a:ext>
                    </a:extLst>
                  </p:cNvPr>
                  <p:cNvSpPr txBox="1"/>
                  <p:nvPr/>
                </p:nvSpPr>
                <p:spPr>
                  <a:xfrm>
                    <a:off x="1729318" y="4498711"/>
                    <a:ext cx="206563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Over 12 months</a:t>
                    </a:r>
                  </a:p>
                </p:txBody>
              </p:sp>
            </p:grp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08F4243-8BFA-40C1-802A-3704179504EC}"/>
                    </a:ext>
                  </a:extLst>
                </p:cNvPr>
                <p:cNvSpPr txBox="1"/>
                <p:nvPr/>
              </p:nvSpPr>
              <p:spPr>
                <a:xfrm>
                  <a:off x="8790711" y="2724487"/>
                  <a:ext cx="12915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Revenue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C6D9366-A470-4B02-8B6C-5D4F36C180B7}"/>
                    </a:ext>
                  </a:extLst>
                </p:cNvPr>
                <p:cNvSpPr txBox="1"/>
                <p:nvPr/>
              </p:nvSpPr>
              <p:spPr>
                <a:xfrm>
                  <a:off x="5035676" y="2345717"/>
                  <a:ext cx="214321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Trips w/AirB&amp;B</a:t>
                  </a:r>
                </a:p>
              </p:txBody>
            </p: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AC23A9A2-F81B-410A-8610-931214019C0D}"/>
                    </a:ext>
                  </a:extLst>
                </p:cNvPr>
                <p:cNvGrpSpPr/>
                <p:nvPr/>
              </p:nvGrpSpPr>
              <p:grpSpPr>
                <a:xfrm>
                  <a:off x="5069782" y="3863839"/>
                  <a:ext cx="2065636" cy="1424496"/>
                  <a:chOff x="1729318" y="3597435"/>
                  <a:chExt cx="2065636" cy="1424496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32F50A10-64EC-480E-B830-0222AD2EC339}"/>
                      </a:ext>
                    </a:extLst>
                  </p:cNvPr>
                  <p:cNvSpPr txBox="1"/>
                  <p:nvPr/>
                </p:nvSpPr>
                <p:spPr>
                  <a:xfrm>
                    <a:off x="2139210" y="3597435"/>
                    <a:ext cx="1245855" cy="923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5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80K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0A35B0B2-8AC5-4DED-8A45-BBF71E2A6AE6}"/>
                      </a:ext>
                    </a:extLst>
                  </p:cNvPr>
                  <p:cNvSpPr txBox="1"/>
                  <p:nvPr/>
                </p:nvSpPr>
                <p:spPr>
                  <a:xfrm>
                    <a:off x="1729318" y="4498711"/>
                    <a:ext cx="206563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/>
                      <a:t>Avg $25 free</a:t>
                    </a:r>
                  </a:p>
                </p:txBody>
              </p:sp>
            </p:grp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0B9F42F-E04E-4460-ADE0-1A810C90CEDD}"/>
                  </a:ext>
                </a:extLst>
              </p:cNvPr>
              <p:cNvSpPr txBox="1"/>
              <p:nvPr/>
            </p:nvSpPr>
            <p:spPr>
              <a:xfrm>
                <a:off x="1843130" y="1364099"/>
                <a:ext cx="8506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We are looking for 12 months financing to reach 80,000 transaction on AirBed&amp;Breakfast </a:t>
                </a:r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E7F2908-93D5-4E7B-BB0E-77F7F58ED416}"/>
                </a:ext>
              </a:extLst>
            </p:cNvPr>
            <p:cNvSpPr/>
            <p:nvPr/>
          </p:nvSpPr>
          <p:spPr>
            <a:xfrm>
              <a:off x="2952208" y="583204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accent1"/>
                  </a:solidFill>
                </a:rPr>
                <a:t>Finance </a:t>
              </a: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52ED9B81-3B46-4CC5-81FA-DB6847A2F5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98759"/>
            <a:ext cx="661342" cy="731264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09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1 – </a:t>
            </a:r>
            <a:r>
              <a:rPr lang="en-US" dirty="0"/>
              <a:t>Data Preparation</a:t>
            </a:r>
            <a:endParaRPr lang="he-IL" dirty="0"/>
          </a:p>
        </p:txBody>
      </p:sp>
      <p:pic>
        <p:nvPicPr>
          <p:cNvPr id="4098" name="Picture 2" descr="My Experience from 3 years of Kaggle | by Vishnu U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361" y="1400322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86" y="1822252"/>
            <a:ext cx="899216" cy="8992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0990" y="2985277"/>
            <a:ext cx="3638746" cy="11695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i="1" dirty="0" err="1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hlinkClick r:id="rId4"/>
              </a:rPr>
              <a:t>kaggle</a:t>
            </a:r>
            <a:r>
              <a:rPr lang="en-US" sz="2400" b="1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hlinkClick r:id="rId4"/>
              </a:rPr>
              <a:t> </a:t>
            </a:r>
            <a:r>
              <a:rPr lang="en-US" sz="2400" b="1" i="1" dirty="0" err="1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hlinkClick r:id="rId4"/>
              </a:rPr>
              <a:t>airbnb</a:t>
            </a:r>
            <a:r>
              <a:rPr lang="en-US" sz="2400" b="1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hlinkClick r:id="rId4"/>
              </a:rPr>
              <a:t> dataset</a:t>
            </a:r>
            <a:endParaRPr lang="en-US" sz="2400" b="1" i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r>
              <a:rPr lang="he-IL" sz="2800" b="1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 </a:t>
            </a:r>
            <a:endParaRPr lang="en-US" sz="2800" b="1" i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endParaRPr lang="he-I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8643" y="2177592"/>
            <a:ext cx="5892591" cy="30919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74699" y1="75862" x2="87149" y2="896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28413" y="4759080"/>
            <a:ext cx="1633311" cy="13315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48643" y="1622197"/>
            <a:ext cx="427977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Cleaning data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03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 smtClean="0"/>
              <a:t>Level 2 – EDA 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13" y="920806"/>
            <a:ext cx="3530264" cy="539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9355"/>
          <a:stretch/>
        </p:blipFill>
        <p:spPr>
          <a:xfrm>
            <a:off x="471341" y="2505216"/>
            <a:ext cx="6872140" cy="228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72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 smtClean="0"/>
              <a:t>Level 2 – EDA 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790" y="1295196"/>
            <a:ext cx="6517064" cy="547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755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 smtClean="0"/>
              <a:t>Level 2 – EDA 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10" y="4171513"/>
            <a:ext cx="3383386" cy="2257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805" y="1574564"/>
            <a:ext cx="3191320" cy="184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301" y="4171513"/>
            <a:ext cx="3391984" cy="2257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97" y="1574564"/>
            <a:ext cx="3038899" cy="1895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1906" y="1565038"/>
            <a:ext cx="3276774" cy="1960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611" y="4127230"/>
            <a:ext cx="3346514" cy="2301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74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 smtClean="0"/>
              <a:t>Level 2 – EDA 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282046" y="1743958"/>
            <a:ext cx="3610466" cy="3715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950815" y="5578796"/>
            <a:ext cx="4334480" cy="80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724" y="1743958"/>
            <a:ext cx="6146276" cy="435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952512" y="1295196"/>
            <a:ext cx="427977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Convert type of Host since </a:t>
            </a:r>
            <a:r>
              <a:rPr lang="en-US" sz="20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column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82046" y="1343848"/>
            <a:ext cx="313494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Check similarity columns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52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irbn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A5F"/>
      </a:accent1>
      <a:accent2>
        <a:srgbClr val="00A69A"/>
      </a:accent2>
      <a:accent3>
        <a:srgbClr val="FB642C"/>
      </a:accent3>
      <a:accent4>
        <a:srgbClr val="484848"/>
      </a:accent4>
      <a:accent5>
        <a:srgbClr val="767676"/>
      </a:accent5>
      <a:accent6>
        <a:srgbClr val="ADB9CA"/>
      </a:accent6>
      <a:hlink>
        <a:srgbClr val="FF5A60"/>
      </a:hlink>
      <a:folHlink>
        <a:srgbClr val="D93D04"/>
      </a:folHlink>
    </a:clrScheme>
    <a:fontScheme name="Custom 40">
      <a:majorFont>
        <a:latin typeface="Circular"/>
        <a:ea typeface=""/>
        <a:cs typeface=""/>
      </a:majorFont>
      <a:minorFont>
        <a:latin typeface="Airbnb Cereal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1876</TotalTime>
  <Words>728</Words>
  <Application>Microsoft Office PowerPoint</Application>
  <PresentationFormat>Widescreen</PresentationFormat>
  <Paragraphs>209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Airbnb Cereal Light</vt:lpstr>
      <vt:lpstr>Arial</vt:lpstr>
      <vt:lpstr>Calibri</vt:lpstr>
      <vt:lpstr>Carlito</vt:lpstr>
      <vt:lpstr>Circular</vt:lpstr>
      <vt:lpstr>Josefin Sans</vt:lpstr>
      <vt:lpstr>Krub</vt:lpstr>
      <vt:lpstr>Open Sans</vt:lpstr>
      <vt:lpstr>Open Sans Light</vt:lpstr>
      <vt:lpstr>Open Sans SemiBold</vt:lpstr>
      <vt:lpstr>Segoe UI Light</vt:lpstr>
      <vt:lpstr>Work Sans</vt:lpstr>
      <vt:lpstr>Office Theme</vt:lpstr>
      <vt:lpstr>  Price prediction -using Machine Learning </vt:lpstr>
      <vt:lpstr>What's the Problem?</vt:lpstr>
      <vt:lpstr>PowerPoint Presentation</vt:lpstr>
      <vt:lpstr>Level 0 – Show Data</vt:lpstr>
      <vt:lpstr>Level 1 – Data Preparation</vt:lpstr>
      <vt:lpstr>Level 2 – EDA </vt:lpstr>
      <vt:lpstr>Level 2 – EDA </vt:lpstr>
      <vt:lpstr>Level 2 – EDA </vt:lpstr>
      <vt:lpstr>Level 2 – EDA </vt:lpstr>
      <vt:lpstr>Level 2 – EDA </vt:lpstr>
      <vt:lpstr>Level 2 – EDA </vt:lpstr>
      <vt:lpstr>Level 2 – EDA </vt:lpstr>
      <vt:lpstr>Level 2 – EDA </vt:lpstr>
      <vt:lpstr>Level 2 – EDA </vt:lpstr>
      <vt:lpstr>Level 2 – EDA </vt:lpstr>
      <vt:lpstr>Level 3 –  </vt:lpstr>
      <vt:lpstr>Level 3 – EDA </vt:lpstr>
      <vt:lpstr>Level 3 - </vt:lpstr>
      <vt:lpstr>Level 3 - </vt:lpstr>
      <vt:lpstr>Level 4 - </vt:lpstr>
      <vt:lpstr>Level 4 - </vt:lpstr>
      <vt:lpstr>Level 4 - </vt:lpstr>
      <vt:lpstr>Level 4 - </vt:lpstr>
      <vt:lpstr>Level 4 - </vt:lpstr>
      <vt:lpstr>Level 4 - </vt:lpstr>
      <vt:lpstr>PowerPoint Presentation</vt:lpstr>
      <vt:lpstr>PowerPoint Presentation</vt:lpstr>
      <vt:lpstr>PowerPoint Presentation</vt:lpstr>
      <vt:lpstr>Solution</vt:lpstr>
      <vt:lpstr>PowerPoint Presentation</vt:lpstr>
      <vt:lpstr>Market Size</vt:lpstr>
      <vt:lpstr>Product</vt:lpstr>
      <vt:lpstr>Product</vt:lpstr>
      <vt:lpstr>Product</vt:lpstr>
      <vt:lpstr>PowerPoint Presentation</vt:lpstr>
      <vt:lpstr>Competition</vt:lpstr>
      <vt:lpstr>Market Adoption</vt:lpstr>
      <vt:lpstr>Competitive Advantages</vt:lpstr>
      <vt:lpstr>Our Team</vt:lpstr>
      <vt:lpstr>User Testimonial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AirBed&amp;Breakfast</dc:title>
  <dc:creator>The Creative Next</dc:creator>
  <cp:lastModifiedBy>מיכאל</cp:lastModifiedBy>
  <cp:revision>64</cp:revision>
  <dcterms:created xsi:type="dcterms:W3CDTF">2021-02-20T13:18:17Z</dcterms:created>
  <dcterms:modified xsi:type="dcterms:W3CDTF">2024-08-26T16:37:53Z</dcterms:modified>
</cp:coreProperties>
</file>